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65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3" d="100"/>
          <a:sy n="73" d="100"/>
        </p:scale>
        <p:origin x="27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631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3098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136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317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811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9122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5898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43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193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3085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90034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207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811060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03204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698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512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4EBF4-2F60-41B7-A192-8C335250D2F6}" type="datetimeFigureOut">
              <a:rPr lang="ru-RU" smtClean="0"/>
              <a:t>26.03.2023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36C30EE-EF5B-4502-8089-4F43168A15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4532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День весняного рівнодення ( March equinox) Характеризується однаковою  довжиною дня і ночі, важлива віха зміни сезонів, а також астрон… | Pie  chart, Art shop, Ch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316" y="0"/>
            <a:ext cx="9823621" cy="631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flipH="1">
            <a:off x="3670662" y="6405758"/>
            <a:ext cx="8046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Презентація вчителя початкових класів Маліновської Т.М</a:t>
            </a:r>
            <a:r>
              <a:rPr lang="uk-UA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1769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8281" y="123569"/>
            <a:ext cx="925521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Весняне рівнодення на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сьогоднішній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день вважається одним із найцікавіших і унікальних явищ природи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В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цьому році воно випадає на 20 березня. Весняне рівнодення є початком астрономічної весни та початком нового сонячного року. В цей день світло і темрява по всіх куточках Землі (крім полюсів)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розподіляється порівну,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 12 годин. В наступні дні тривалість світового дня зростатиме аж до 21 червня ( дня літнього сонцестояння). З 20 березня ми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відчуваємо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справжнє весняне потепління. Починається оновлення в природі: перший весняний грім, набухання бруньок на деревах, буйне проростання зелені. </a:t>
            </a:r>
            <a:endParaRPr lang="ru-RU" sz="20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654" y="2678114"/>
            <a:ext cx="7135295" cy="4019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48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568" y="98855"/>
            <a:ext cx="9378778" cy="2603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Рівнодення – це не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тільки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астрономічне явище , а і важливий період року в культурі різних народів.  Здавна, саме в цей день наші предки святкували настання весни, сповнене важливим сакральним змістом,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перемогою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світла над пітьмою, пробудження всього живого і початку нового життя. Перед весняним рівноденням обов’язково наводили лад в будинку, прибирали, робили очищення оселі вогнем свічки, ладаном, окроплювали святою водою. Разом з оселею очищали і думки. Потрібно позбутися образ і почуття провини, повернути борги та підбити підсумки. </a:t>
            </a:r>
            <a:endParaRPr lang="ru-RU" sz="20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817" y="2373269"/>
            <a:ext cx="8048625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30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568" y="197709"/>
            <a:ext cx="925521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Цей день ще називали святом Ярила – Бога Сонця, кохання і весняної родючості, й урочисто вшановували його. Ярило зображувався прекрасним юнаком, який має золоте кучеряве волосся, і його світло розходиться у всі частини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нескінченності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Наші предки зверталися до Сонця, як до втілення божественної сили та вважали найбільшим дивом, джерелом життя, без якого землеробство неможливе. Вранішньому і вечірньому Сонцю молилися, підносячи руки догори. Підносили до Сонця молоко, мед, кутю на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Різдво</a:t>
            </a:r>
            <a:r>
              <a:rPr lang="uk-U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175" y="2444478"/>
            <a:ext cx="3588138" cy="424052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509" y="2146765"/>
            <a:ext cx="5882904" cy="453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6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855" y="123569"/>
            <a:ext cx="931699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цього часу зберігся звичай плескати </a:t>
            </a:r>
            <a:r>
              <a:rPr lang="uk-UA" sz="20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вином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вгору на весіллях та  інших святах.  Ще один популярний звичай – підкидати вгору новонароджену дитину, показувати його Сонцю, променем якого вона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освітлювалось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цьому світі. Загалом, дуже багато обрядів і забобонів, пов’язаних із Сонцем, що ретельно виконуються до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сьогоднішнього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дня. Так,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наприклад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не можна виносити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сміття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після заходу сонця. Храми, як правило будували вівтарем на схід,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дверима на захід. Така традиція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перейшла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 до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християнського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будівництва. </a:t>
            </a:r>
            <a:endParaRPr lang="ru-RU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259" y="2464351"/>
            <a:ext cx="3138616" cy="41816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352" y="2464351"/>
            <a:ext cx="6240162" cy="428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03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853" y="111212"/>
            <a:ext cx="942820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Наші предки зображували Сонце з людським обличчям. Таким був символ Бога на прапорах, вікнах,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дверях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будівель, кораблях, військових щитах та багатьох інших побутових і мистецьких виробах. Варто тільки поглянути на герби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численних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українських міст і містечок, козацьких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прапорів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на яких головним символом викарбовано саме Сонце. Тобто, наші предки були сонцепоклонниками. </a:t>
            </a:r>
            <a:endParaRPr lang="ru-RU" sz="20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3728" y="865161"/>
            <a:ext cx="3368272" cy="175453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41" y="2496377"/>
            <a:ext cx="2902523" cy="35725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348" y="1761565"/>
            <a:ext cx="3037143" cy="36597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798" y="2466507"/>
            <a:ext cx="2989698" cy="416315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24522" y="2880146"/>
            <a:ext cx="2181452" cy="280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82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849" y="185351"/>
            <a:ext cx="916871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Обряди зустрічі нашими предками весни. Перед тим, як весна прийде, її потрібно викликати. Наші предки вірили, що без цього зима не поступиться і буде панувати весь рік. Починаючи ще зі Стрітення, а особливо в день весняного рівнодення, вони закликали, гукали, запрошували весну, співаючи їй веснянок і звертаючись, як до живої істоти. І викликали вони її з вирію, куди перед холодами відлітають  птахи. Саме вони на своїх крилах і приносять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весну.</a:t>
            </a:r>
            <a:endParaRPr lang="ru-RU" sz="20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49" y="2124343"/>
            <a:ext cx="6501714" cy="365721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098" y="3394641"/>
            <a:ext cx="6025978" cy="336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87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2995" y="135924"/>
            <a:ext cx="92675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Найпершим прилітає жайворонок. Він і є справжнім благовісником весни. В день весняного рівнодення господині із прісного тіста робили випічку у вигляді жайворонків з відкритими крилами. Їх роздавали дітям, які бігали з випеченими жайворонками по селу, тримаючи в руках, натикали їх на палички, щоб як найвище підняти або клали на голови, імітуючи політ птахів. Бігли з ними на городи, в садки, висаджували випічку на гілки дерев, на скирти сіна. А ввечері з’їдали. Українці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вірили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що жайворонки мають ключ від вирію. І саме він відмикає небесні ворота і впускає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весну.</a:t>
            </a:r>
            <a:endParaRPr lang="ru-RU" sz="20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655" y="2690469"/>
            <a:ext cx="7108942" cy="399432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70" y="2690469"/>
            <a:ext cx="4152500" cy="2981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52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2995" y="172996"/>
            <a:ext cx="973712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Ще один важливий обряд наших предків в день весняного рівнодення – спалення опудала Марени, що символізувало темряву і зиму. Це виконувалось, щоб земля воскресала, а життя проростало. Бажають, щоб разом з Мареною згоріли і темні сили, що нищать добро. Дійство супроводжується співами та грою на музичних інструментах. Як ми , нажаль, переконалися, зло – це не щось образне, а цілком конкретне. Ми всі побачили втілення зла на землі, на українській землі.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Отже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відтворюючи обряд з Мареною бажайте, щоб разом з нею розвіялось  </a:t>
            </a:r>
            <a:r>
              <a:rPr lang="uk-UA" sz="20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попелом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зло, що </a:t>
            </a:r>
            <a:r>
              <a:rPr lang="uk-UA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посунулось </a:t>
            </a:r>
            <a:r>
              <a:rPr lang="uk-UA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нашу суверену державу. </a:t>
            </a:r>
            <a:endParaRPr lang="ru-RU" sz="20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1201" y="2393909"/>
            <a:ext cx="6696137" cy="44640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98" y="3025754"/>
            <a:ext cx="42672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46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45" y="263739"/>
            <a:ext cx="11430000" cy="642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27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69</TotalTime>
  <Words>734</Words>
  <Application>Microsoft Office PowerPoint</Application>
  <PresentationFormat>Широкоэкранный</PresentationFormat>
  <Paragraphs>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gypnor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HOME</cp:lastModifiedBy>
  <cp:revision>13</cp:revision>
  <dcterms:created xsi:type="dcterms:W3CDTF">2023-03-12T11:19:38Z</dcterms:created>
  <dcterms:modified xsi:type="dcterms:W3CDTF">2023-03-26T13:28:00Z</dcterms:modified>
</cp:coreProperties>
</file>