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4" r:id="rId3"/>
    <p:sldId id="275" r:id="rId4"/>
    <p:sldId id="276" r:id="rId5"/>
    <p:sldId id="277" r:id="rId6"/>
    <p:sldId id="256" r:id="rId7"/>
    <p:sldId id="266" r:id="rId8"/>
    <p:sldId id="285" r:id="rId9"/>
    <p:sldId id="270" r:id="rId10"/>
    <p:sldId id="271" r:id="rId11"/>
    <p:sldId id="278" r:id="rId12"/>
    <p:sldId id="280" r:id="rId13"/>
    <p:sldId id="281" r:id="rId14"/>
    <p:sldId id="282" r:id="rId15"/>
    <p:sldId id="287" r:id="rId16"/>
    <p:sldId id="283" r:id="rId17"/>
    <p:sldId id="286" r:id="rId18"/>
    <p:sldId id="284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6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280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28.31858" units="1/cm"/>
          <inkml:channelProperty channel="Y" name="resolution" value="28.36565" units="1/cm"/>
          <inkml:channelProperty channel="T" name="resolution" value="1" units="1/dev"/>
        </inkml:channelProperties>
      </inkml:inkSource>
      <inkml:timestamp xml:id="ts0" timeString="2020-03-14T07:04:38.627"/>
    </inkml:context>
    <inkml:brush xml:id="br0">
      <inkml:brushProperty name="width" value="0.055" units="cm"/>
      <inkml:brushProperty name="height" value="0.055" units="cm"/>
    </inkml:brush>
  </inkml:definitions>
  <iact:action type="add" startTime="21456">
    <iact:property name="dataType" value="strokeEraser"/>
    <iact:actionData xml:id="d0">
      <inkml:trace xmlns:inkml="http://www.w3.org/2003/InkML" xml:id="stk0" contextRef="#ctx0" brushRef="#br0">5212 20108 0,'0'-26'56,"27"-27"48,26-26-96,-53 52 0,53-26 0,-53 27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50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1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42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84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38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99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19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11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6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14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5CAD-927B-4DAA-97C7-94AE60FB3C0B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296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7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777\Pictures\1600203167_24-p-fon-budushchee-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00808"/>
            <a:ext cx="7772400" cy="2016223"/>
          </a:xfrm>
          <a:solidFill>
            <a:schemeClr val="lt1">
              <a:alpha val="53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6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Урок української мови у 4 класі</a:t>
            </a:r>
            <a:endParaRPr lang="ru-RU" sz="6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Організаційний момент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2241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Оберіть настрій інопланетянина, який відповідає вашому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Рисунок 3" descr="Описание: Май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29000"/>
            <a:ext cx="2876814" cy="306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8124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 descr="C:\Users\777\Downloads\Безымянй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30903"/>
            <a:ext cx="21431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777\Downloads\Безымянный-removebg-previe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936" y="3192512"/>
            <a:ext cx="2554982" cy="349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777\Downloads\изображение_2021-03-19_152450-removebg-preview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18" y="2189545"/>
            <a:ext cx="2088232" cy="466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57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Каліграфічна хвилинка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i="1" dirty="0" err="1"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 план </a:t>
            </a:r>
            <a:r>
              <a:rPr lang="uk-UA" sz="4400" b="1" i="1" dirty="0" err="1">
                <a:latin typeface="Times New Roman" pitchFamily="18" charset="0"/>
                <a:cs typeface="Times New Roman" pitchFamily="18" charset="0"/>
              </a:rPr>
              <a:t>тяни</a:t>
            </a: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 інопланетяни </a:t>
            </a:r>
          </a:p>
          <a:p>
            <a:pPr marL="0" indent="0" algn="ctr">
              <a:buNone/>
            </a:pP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Прекрасна наша планета</a:t>
            </a:r>
          </a:p>
          <a:p>
            <a:pPr marL="0" indent="0" algn="ctr">
              <a:buNone/>
            </a:pP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Її побачимо з ракети.</a:t>
            </a:r>
          </a:p>
          <a:p>
            <a:pPr marL="0" indent="0" algn="ctr">
              <a:buNone/>
            </a:pP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І це наш рідний дім</a:t>
            </a:r>
          </a:p>
          <a:p>
            <a:pPr marL="0" indent="0" algn="ctr">
              <a:buNone/>
            </a:pP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Тож дружно живімо у нім.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0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українській мові дієслово має три форми часу: минулий, теперішній, майбутній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3196" y="4881560"/>
            <a:ext cx="2030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itchFamily="18" charset="0"/>
                <a:cs typeface="Times New Roman" pitchFamily="18" charset="0"/>
              </a:rPr>
              <a:t>Ми разом з ученими побудували ракету.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5057" y="3965828"/>
            <a:ext cx="2213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itchFamily="18" charset="0"/>
                <a:cs typeface="Times New Roman" pitchFamily="18" charset="0"/>
              </a:rPr>
              <a:t>Готуємося до польоту у космос.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90305" y="4759968"/>
            <a:ext cx="1970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itchFamily="18" charset="0"/>
                <a:cs typeface="Times New Roman" pitchFamily="18" charset="0"/>
              </a:rPr>
              <a:t>Ми віримо, що полетимо до зірок.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777\Pictures\360_F_266567677_5ZcfjBF5nsk6UwJqhhmwuZYIB6io1p1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28" y="2425854"/>
            <a:ext cx="3253448" cy="234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77\Pictures\hq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8" r="8042"/>
          <a:stretch/>
        </p:blipFill>
        <p:spPr bwMode="auto">
          <a:xfrm>
            <a:off x="3430414" y="1484784"/>
            <a:ext cx="2748925" cy="244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777\Pictures\kosmicheskiy-korab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39" y="2425854"/>
            <a:ext cx="2743100" cy="235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52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</a:t>
            </a:r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Часи дієслова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4360" y="1340768"/>
            <a:ext cx="8435280" cy="2260848"/>
          </a:xfrm>
        </p:spPr>
        <p:txBody>
          <a:bodyPr>
            <a:normAutofit lnSpcReduction="10000"/>
          </a:bodyPr>
          <a:lstStyle/>
          <a:p>
            <a:pPr marL="0" indent="441325" algn="ctr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Дієслова майбутнього часу означають дію, яка відбуватиметься після моменту мовлення про неї: підготуюся, навчуся, полечу, буду досліджувати.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7" name="Рукописный ввод 6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00439" y="7191539"/>
              <a:ext cx="2" cy="2"/>
            </p14:xfrm>
          </p:contentPart>
        </mc:Choice>
        <mc:Fallback xmlns="">
          <p:pic>
            <p:nvPicPr>
              <p:cNvPr id="7" name="Рукописный ввод 6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25329" y="7191539"/>
                <a:ext cx="2" cy="2"/>
              </a:xfrm>
              <a:prstGeom prst="rect">
                <a:avLst/>
              </a:prstGeom>
            </p:spPr>
          </p:pic>
        </mc:Fallback>
      </mc:AlternateContent>
      <p:pic>
        <p:nvPicPr>
          <p:cNvPr id="2050" name="Picture 2" descr="C:\Users\777\Pictures\360_F_266567677_5ZcfjBF5nsk6UwJqhhmwuZYIB6io1p1w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29000"/>
            <a:ext cx="5208240" cy="325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31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764704"/>
            <a:ext cx="8784976" cy="4896544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b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закріплення вивченого</a:t>
            </a:r>
            <a:b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 дієслова </a:t>
            </a:r>
            <a:b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майбутнього часу</a:t>
            </a:r>
            <a:endParaRPr lang="ru-RU" sz="5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548680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— Яку дію називають дієслова майбутнього часу? На які питання вони відповідають? (Дієслова майбутнього часу відповідають на питання що зробить? що зроблю? що зробиш? що зробимо? Вони виражають дію, яка завершиться в майбутньому: (що зроблю?) перескочу, допливу, заспіваю.) 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777\Downloads\Дієслово-w400-removebg-preview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0" t="35798" r="22150" b="37298"/>
          <a:stretch/>
        </p:blipFill>
        <p:spPr bwMode="auto">
          <a:xfrm>
            <a:off x="1513615" y="4293096"/>
            <a:ext cx="6116769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Майбутній час має три форми: просту, складну і складену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573159"/>
            <a:ext cx="8401769" cy="489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7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72934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91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7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Особа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Теперішній</a:t>
                      </a:r>
                      <a:r>
                        <a:rPr lang="uk-UA" sz="32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час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Майбутній час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1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2ос.,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ТИ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3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ВІН, ВОНА, ВОНО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1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МИ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2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3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ВОНИ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691680" y="980728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росту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48064" y="980728"/>
            <a:ext cx="399593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виросту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63688" y="1988840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ростеш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20072" y="1988840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виростеш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63688" y="3068960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20072" y="3068960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91680" y="4221088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ростемо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93568" y="4221088"/>
            <a:ext cx="4067944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виростемо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09192" y="5157192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ростете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165576" y="5157192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виростете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74520" y="6112924"/>
            <a:ext cx="3456384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ростуть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237584" y="6102072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виростуть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72934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91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7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Особа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Теперішній</a:t>
                      </a:r>
                      <a:r>
                        <a:rPr lang="uk-UA" sz="32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час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Майбутній час</a:t>
                      </a:r>
                      <a:endParaRPr lang="ru-RU" sz="3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1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2ос.,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ТИ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3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одн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ВІН, ВОНА, ВОНО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1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МИ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2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9714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>
                          <a:latin typeface="Times New Roman" pitchFamily="18" charset="0"/>
                          <a:cs typeface="Times New Roman" pitchFamily="18" charset="0"/>
                        </a:rPr>
                        <a:t>3 ос.,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000" b="1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мн</a:t>
                      </a:r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uk-UA" sz="2000" b="1" baseline="0" dirty="0">
                          <a:latin typeface="Times New Roman" pitchFamily="18" charset="0"/>
                          <a:cs typeface="Times New Roman" pitchFamily="18" charset="0"/>
                        </a:rPr>
                        <a:t>ВОНИ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691680" y="980728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пишу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48064" y="980728"/>
            <a:ext cx="399593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напишу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63688" y="1988840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пишеш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20072" y="1988840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напишеш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63688" y="3068960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20072" y="3068960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91680" y="4192488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пишемо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103088" y="4192096"/>
            <a:ext cx="4067944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напишемо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63688" y="5128592"/>
            <a:ext cx="3384376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пишете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189592" y="5137760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напишете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63688" y="6064696"/>
            <a:ext cx="3456384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пишуть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247104" y="6073864"/>
            <a:ext cx="3923928" cy="936104"/>
          </a:xfrm>
          <a:prstGeom prst="roundRect">
            <a:avLst/>
          </a:prstGeom>
          <a:solidFill>
            <a:srgbClr val="FFFF00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напишуть</a:t>
            </a:r>
            <a:endParaRPr lang="ru-RU" sz="6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Розподільний диктант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1" y="1312660"/>
            <a:ext cx="871296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 algn="just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— Запишіть дієслова майбутнього часу у три стовпчики:</a:t>
            </a:r>
          </a:p>
          <a:p>
            <a:pPr indent="274638"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в перший — дієслова 1-ї особи; в другий — дієслова 2-ї особи; в третій — дієслова 3-ї особи.</a:t>
            </a:r>
          </a:p>
          <a:p>
            <a:pPr indent="274638" algn="ctr"/>
            <a:r>
              <a:rPr lang="uk-UA" sz="3600" b="1" i="1" dirty="0">
                <a:latin typeface="Times New Roman" pitchFamily="18" charset="0"/>
                <a:cs typeface="Times New Roman" pitchFamily="18" charset="0"/>
              </a:rPr>
              <a:t>Носитиму, носитимуть, носитимеш, готуватиме, готуватиму, готуватимеш, одягатимемо, одягатимеш, одягатиме.</a:t>
            </a:r>
          </a:p>
          <a:p>
            <a:pPr indent="274638" algn="just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— Підкресліть дієслова у множині.</a:t>
            </a:r>
          </a:p>
          <a:p>
            <a:pPr indent="274638" algn="just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— Як визначити число й особу дієслів майбутнього часу?</a:t>
            </a:r>
          </a:p>
        </p:txBody>
      </p:sp>
    </p:spTree>
    <p:extLst>
      <p:ext uri="{BB962C8B-B14F-4D97-AF65-F5344CB8AC3E}">
        <p14:creationId xmlns:p14="http://schemas.microsoft.com/office/powerpoint/2010/main" val="112632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Розподільний диктант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37511" y="1412776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1-ос.          2-ос.       3-ос.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3343" y="2420888"/>
            <a:ext cx="8746305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носитиму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3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носитимеш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носитимуть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готуватиму              готуватимеш    готуватиме</a:t>
            </a:r>
          </a:p>
          <a:p>
            <a:r>
              <a:rPr lang="uk-UA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одягатимеш	       одягатиме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одягатимемо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44208" y="2520772"/>
            <a:ext cx="2415440" cy="5481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9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094" y="1376661"/>
            <a:ext cx="88613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 algn="just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1) Спиши рядок, у якому записані дієслова майбутнього часу. Визнач особу і число дієслів. 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а) Читав, випали, сміялося; 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б) збудує, намалює, буду носити; 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в) танцює, грає, ловить. 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  <a:p>
            <a:endParaRPr lang="uk-UA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2) Утвори від дієслів теперішнього часу дієслова майбутнього часу. 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Читаю — 					Пишу — 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Мрію — 					Співаю — 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Самостійна робота </a:t>
            </a:r>
          </a:p>
        </p:txBody>
      </p:sp>
    </p:spTree>
    <p:extLst>
      <p:ext uri="{BB962C8B-B14F-4D97-AF65-F5344CB8AC3E}">
        <p14:creationId xmlns:p14="http://schemas.microsoft.com/office/powerpoint/2010/main" val="359020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094" y="1376661"/>
            <a:ext cx="88613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5125"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Завдання: утворити всі форми майбутнього часу від наведених дієслів.</a:t>
            </a:r>
          </a:p>
          <a:p>
            <a:pPr indent="365125" algn="ctr"/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Писати, передбачати, бігати, спати, слухати, летіти, умитися,заглядати.</a:t>
            </a:r>
          </a:p>
          <a:p>
            <a:pPr indent="365125"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indent="365125"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Наприклад: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писати – писатиму, писатимеш, буду писати. </a:t>
            </a:r>
          </a:p>
          <a:p>
            <a:pPr indent="365125" algn="ctr"/>
            <a:endParaRPr lang="uk-UA" sz="3200" dirty="0">
              <a:latin typeface="Times New Roman" pitchFamily="18" charset="0"/>
              <a:cs typeface="Times New Roman" pitchFamily="18" charset="0"/>
            </a:endParaRPr>
          </a:p>
          <a:p>
            <a:pPr indent="365125"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Склади речення з словами летіти та бігати.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 завдання </a:t>
            </a:r>
          </a:p>
        </p:txBody>
      </p:sp>
    </p:spTree>
    <p:extLst>
      <p:ext uri="{BB962C8B-B14F-4D97-AF65-F5344CB8AC3E}">
        <p14:creationId xmlns:p14="http://schemas.microsoft.com/office/powerpoint/2010/main" val="176801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094" y="1376661"/>
            <a:ext cx="88613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5125"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Заміни дієслова минулого часу дієсловами майбутнього часу.</a:t>
            </a:r>
          </a:p>
          <a:p>
            <a:pPr indent="365125" algn="ctr"/>
            <a:br>
              <a:rPr lang="uk-UA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     Настало літо. Пролунав останній дзвінок. У дітей розпочалися літні канікули. Вони раділи теплим дням і відпочинку. Літом діти полюбляли дивитися серіал про космонавтів.</a:t>
            </a:r>
          </a:p>
          <a:p>
            <a:pPr indent="365125" algn="ctr"/>
            <a:br>
              <a:rPr lang="uk-UA" sz="3200" dirty="0"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В кожному реченні визнач головні члени.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indent="365125" algn="ctr"/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Робота у зошитах </a:t>
            </a:r>
          </a:p>
        </p:txBody>
      </p:sp>
    </p:spTree>
    <p:extLst>
      <p:ext uri="{BB962C8B-B14F-4D97-AF65-F5344CB8AC3E}">
        <p14:creationId xmlns:p14="http://schemas.microsoft.com/office/powerpoint/2010/main" val="134005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094" y="1376661"/>
            <a:ext cx="88613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Завдання: виписати дієслова майбутнього часу, визначити їх форму (проста, складна чи складена), утворити від них форму минулого часу.</a:t>
            </a:r>
          </a:p>
          <a:p>
            <a:pPr indent="274638" algn="just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Першими, як зійде сніг, зацвітуть братки, за ними голубі проліски, потім сон-трава. А там — розпустяться грона бузку, засиніє земля, вкрившись килимом незабудок, дзвіночків, барвінку. Згодом стрімко пов’ються вгору пагони запашного горошку та кручених паничів. І запишається казковий синьо-блакитний розмай весняного квітування. Блакитне цвітіння завершать восени косарики та айстри.</a:t>
            </a:r>
          </a:p>
          <a:p>
            <a:pPr indent="274638" algn="r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(З календаря.)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Вибірковий диктант </a:t>
            </a:r>
          </a:p>
        </p:txBody>
      </p:sp>
    </p:spTree>
    <p:extLst>
      <p:ext uri="{BB962C8B-B14F-4D97-AF65-F5344CB8AC3E}">
        <p14:creationId xmlns:p14="http://schemas.microsoft.com/office/powerpoint/2010/main" val="291953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3330" y="1296636"/>
            <a:ext cx="842714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12 квітня 1961 року весь світ був приголомшений повідомленням про проведення першого польоту у космос. У цей день космонавт Юрій Гагарін облетів планету Земля на орбітальному космічному кораблі «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Восток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indent="274638"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До цього моменту люди запускали у космос штучні супутники, але в цей день саме людина підкорила космос. Це стало гігантським проривом в історії космонавтики і сьогодні в космосі вже тисячі супутників, космічні апарати здійснювали посадки на Місяць і Венеру, почалося активне вивчення Сонячної системи. </a:t>
            </a:r>
          </a:p>
          <a:p>
            <a:pPr indent="274638"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На честь цієї історичної </a:t>
            </a: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події 12 </a:t>
            </a:r>
            <a:r>
              <a:rPr lang="uk-UA" sz="2000">
                <a:latin typeface="Times New Roman" pitchFamily="18" charset="0"/>
                <a:cs typeface="Times New Roman" pitchFamily="18" charset="0"/>
              </a:rPr>
              <a:t>квітня по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всьому </a:t>
            </a: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світі відзначають як </a:t>
            </a: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Всесвітній день авіації і </a:t>
            </a:r>
          </a:p>
          <a:p>
            <a:pPr algn="just"/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космонавтики.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Цікаво знати! </a:t>
            </a:r>
          </a:p>
        </p:txBody>
      </p:sp>
      <p:pic>
        <p:nvPicPr>
          <p:cNvPr id="5122" name="Picture 2" descr="C:\Users\777\Pictures\360_F_266567677_5ZcfjBF5nsk6UwJqhhmwuZYIB6io1p1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73016"/>
            <a:ext cx="4896543" cy="310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7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094" y="1376661"/>
            <a:ext cx="88613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Складіть невелику розповідь про подорожі людей у космос.</a:t>
            </a:r>
          </a:p>
          <a:p>
            <a:pPr indent="274638"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 вашій розповіді обов'язково мають бути використані такі слова: ракета, астронавт, всесвіт, дослідити, планети, полетіти, досягнути, здивуватися.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094" y="188640"/>
            <a:ext cx="8861394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Вправа «Фантазуємо» </a:t>
            </a:r>
          </a:p>
        </p:txBody>
      </p:sp>
      <p:pic>
        <p:nvPicPr>
          <p:cNvPr id="4098" name="Picture 2" descr="C:\Users\777\Pictures\360_F_266567677_5ZcfjBF5nsk6UwJqhhmwuZYIB6io1p1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623429"/>
            <a:ext cx="5488285" cy="308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13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777\Pictures\abstract-blue-tech-background_147586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" y="1412776"/>
            <a:ext cx="9144000" cy="3024336"/>
          </a:xfrm>
        </p:spPr>
        <p:txBody>
          <a:bodyPr>
            <a:normAutofit fontScale="90000"/>
          </a:bodyPr>
          <a:lstStyle/>
          <a:p>
            <a:r>
              <a:rPr lang="ru-RU" sz="107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107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07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07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07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107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107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09"/>
    </mc:Choice>
    <mc:Fallback xmlns="">
      <p:transition advTm="24909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654</Words>
  <Application>Microsoft Office PowerPoint</Application>
  <PresentationFormat>Экран (4:3)</PresentationFormat>
  <Paragraphs>120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Тема Office</vt:lpstr>
      <vt:lpstr>Урок української мови у 4 класі</vt:lpstr>
      <vt:lpstr>Організаційний момент</vt:lpstr>
      <vt:lpstr>Каліграфічна хвилинка</vt:lpstr>
      <vt:lpstr>В українській мові дієслово має три форми часу: минулий, теперішній, майбутній.</vt:lpstr>
      <vt:lpstr> Часи дієслова</vt:lpstr>
      <vt:lpstr>Тема: закріплення вивченого  про дієслова  майбутнього часу</vt:lpstr>
      <vt:lpstr>Презентация PowerPoint</vt:lpstr>
      <vt:lpstr>Майбутній час має три форми: просту, складну і складену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Майбутній час. Змінювання дієслів майбутньогочасу за особами й числами</dc:title>
  <dc:creator>LENOVO</dc:creator>
  <cp:lastModifiedBy>777</cp:lastModifiedBy>
  <cp:revision>50</cp:revision>
  <dcterms:created xsi:type="dcterms:W3CDTF">2020-04-07T14:30:39Z</dcterms:created>
  <dcterms:modified xsi:type="dcterms:W3CDTF">2023-12-11T09:13:19Z</dcterms:modified>
</cp:coreProperties>
</file>