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26"/>
  </p:notesMasterIdLst>
  <p:sldIdLst>
    <p:sldId id="256" r:id="rId2"/>
    <p:sldId id="273" r:id="rId3"/>
    <p:sldId id="274" r:id="rId4"/>
    <p:sldId id="275" r:id="rId5"/>
    <p:sldId id="277" r:id="rId6"/>
    <p:sldId id="276" r:id="rId7"/>
    <p:sldId id="278" r:id="rId8"/>
    <p:sldId id="261" r:id="rId9"/>
    <p:sldId id="279" r:id="rId10"/>
    <p:sldId id="280" r:id="rId11"/>
    <p:sldId id="281" r:id="rId12"/>
    <p:sldId id="282" r:id="rId13"/>
    <p:sldId id="283" r:id="rId14"/>
    <p:sldId id="262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84" r:id="rId24"/>
    <p:sldId id="285" r:id="rId25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C6C10-B935-4A03-A433-2DF20EE74434}" type="datetimeFigureOut">
              <a:rPr lang="ru-RU" smtClean="0"/>
              <a:pPr/>
              <a:t>22.09.2018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5A170-0243-498E-9341-6C5F5112F5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0849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B1FC4F-0C7E-4634-ABF0-4450288204B6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4F89D5-A4AD-4063-A8F1-3A05C16ABBCD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A93B8D-380E-4D59-AAFF-A85310A1EB8C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F6F4C2-D4A4-40D0-A524-8BFE5759F654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7A74C1-8A82-4831-8F72-E5DEA64E32EE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8CABCD-DF72-4493-9533-0F19B15A6DD2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EAF84D-CC15-442C-A9CD-28E84E86AF11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E59FBA-BDDC-458D-9C57-0A4F883D346F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582FD3-A865-4D00-A3AA-C7AB6D2998A0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3C4391-3A59-4D2A-8A1B-795ED5A04765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7CC721-94B2-4BD4-BCE4-127D0D0C32B5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3E589C-0A21-4F9E-AA69-E4E21A3F693D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6200D5-4805-43C1-AE8B-CE9FD6C72B2A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2AE92-3A7F-4215-AE99-ECFA1AA9C707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AE5D52-434E-4A9E-A3A4-078DD52090A4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F4DEF4-9CB8-4E4F-94D1-6F1298FB5715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1120EE-49C6-4680-BF2B-8F2473C90478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EE44F4F8-22C1-438D-B746-12FFEFD5A3A2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2CFE4D-2A35-40EC-AC82-CE242D8A1420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35C1B-9E62-4D5C-B796-289E35D6E888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8F969-FD5B-485D-BD6B-466A8B218133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6F6CF4-1527-4E9C-A141-97DCF746468A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22AF862-AECB-440D-8A48-2ED20CD87BFE}" type="datetime1">
              <a:rPr lang="uk-UA" smtClean="0"/>
              <a:pPr>
                <a:defRPr/>
              </a:pPr>
              <a:t>22.09.2018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6B738BE-F103-47CD-8DBC-F04EA91E1D63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 advClick="0" advTm="10000">
    <p:pull dir="d"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nimaciya-2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80864" y="642918"/>
            <a:ext cx="8863136" cy="1828800"/>
          </a:xfrm>
        </p:spPr>
        <p:txBody>
          <a:bodyPr>
            <a:noAutofit/>
          </a:bodyPr>
          <a:lstStyle/>
          <a:p>
            <a:pPr algn="ctr"/>
            <a:r>
              <a:rPr lang="uk-UA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Неси добро у </a:t>
            </a:r>
            <a:br>
              <a:rPr lang="uk-UA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світ природи</a:t>
            </a:r>
            <a:endParaRPr lang="uk-UA" sz="8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»ÑÑ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8001056" cy="5715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285852" y="0"/>
            <a:ext cx="66437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Л І С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ÐÐ°ÑÑÐ¸Ð½ÐºÐ¸ Ð¿Ð¾ Ð·Ð°Ð¿ÑÐ¾ÑÑ Ð¿Ð¾Ð»Ð°Ð¼Ð°Ð½Ð° Ð±ÐµÑÐµÐ·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858180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-52652" y="1142984"/>
            <a:ext cx="943309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Немає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лісу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посадіть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Мало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лісу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бережіть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Багато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лісу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не </a:t>
            </a:r>
            <a:r>
              <a:rPr kumimoji="0" lang="ru-RU" sz="6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губіть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endParaRPr kumimoji="0" lang="ru-RU" sz="6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8794" y="428604"/>
            <a:ext cx="435771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500" b="1" dirty="0" smtClean="0">
                <a:latin typeface="Times New Roman" pitchFamily="18" charset="0"/>
                <a:cs typeface="Times New Roman" pitchFamily="18" charset="0"/>
              </a:rPr>
              <a:t>Д Е В І З</a:t>
            </a:r>
            <a:endParaRPr lang="ru-RU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3438" cy="3714752"/>
          </a:xfrm>
          <a:prstGeom prst="rect">
            <a:avLst/>
          </a:prstGeom>
          <a:noFill/>
        </p:spPr>
      </p:pic>
      <p:pic>
        <p:nvPicPr>
          <p:cNvPr id="34820" name="Picture 4" descr="ÐÐ°ÑÑÐ¸Ð½ÐºÐ¸ Ð¿Ð¾ Ð·Ð°Ð¿ÑÐ¾ÑÑ ÑÐ¸Ð½Ð¸ÑÑ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71876"/>
            <a:ext cx="4714876" cy="32861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ÐÐ°ÑÑÐ¸Ð½ÐºÐ¸ Ð¿Ð¾ Ð·Ð°Ð¿ÑÐ¾ÑÑ Ð»ÑÑ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28604"/>
            <a:ext cx="7629525" cy="59531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 descr="ÐÐ°ÑÑÐ¸Ð½ÐºÐ¸ Ð¿Ð¾ Ð·Ð°Ð¿ÑÐ¾ÑÑ Ð¿Ð¾Ð»Ð°Ð¼Ð°Ð½Ð° Ð±ÐµÑÐµÐ·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ÐÐ°ÑÑÐ¸Ð½ÐºÐ¸ Ð¿Ð¾ Ð·Ð°Ð¿ÑÐ¾ÑÑ Ð¿Ð¾Ð»Ð°Ð¼Ð°Ð½Ð° Ð±ÐµÑÐµÐ·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6" name="Picture 6" descr="ÐÐ°ÑÑÐ¸Ð½ÐºÐ¸ Ð¿Ð¾ Ð·Ð°Ð¿ÑÐ¾ÑÑ Ð¿Ð¾Ð»Ð°Ð¼Ð°Ð½Ð° Ð±ÐµÑÐµÐ·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00042"/>
            <a:ext cx="7786742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Содержимое 7" descr="image008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751512" y="1700808"/>
            <a:ext cx="4392488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Содержимое 8" descr="peyazh-6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4392488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-1044624" y="116632"/>
            <a:ext cx="1101722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Яке жорстоке серце треба мати,</a:t>
            </a:r>
            <a:br>
              <a:rPr lang="uk-UA" sz="36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6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щоб таку красу навіки зруйнувати?!</a:t>
            </a:r>
            <a:endParaRPr lang="uk-UA" sz="3600" b="1" cap="none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&amp;Scy;&amp;tcy;&amp;acy;&amp;vcy;&amp;ocy;&amp;kcy; &amp;vcy; &amp;Pcy;&amp;ocy;&amp;bcy;&amp;iecy;&amp;rcy;&amp;iecy;&amp;zhcy;&amp;zhcy;&amp;iukcy; - ILoveUkraine: &amp;pcy;&amp;ocy;&amp;dcy;&amp;iukcy;&amp;lcy;&amp;iukcy;&amp;tcy;&amp;softcy;&amp;scy;&amp;yacy; &amp;lcy;&amp;yucy;&amp;bcy;&amp;ocy;&amp;vcy;'&amp;yucy; &amp;dcy;&amp;ocy; &amp;Ucy;&amp;kcy;&amp;rcy;&amp;acy;&amp;yicy;&amp;ncy;&amp;i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857231"/>
            <a:ext cx="9144000" cy="600076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14480" y="0"/>
            <a:ext cx="5357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 О Д А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ÐÐ°ÑÑÐ¸Ð½ÐºÐ¸ Ð¿Ð¾ Ð·Ð°Ð¿ÑÐ¾ÑÑ ÐÐÐ Ð¢ÐÐÐ Ð¥Ð£ÐÐÐÐÐÐÐÐ ÐÐ Ð ÐÐ ÐÐ ÐÐÐ£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286808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ÐÐ°ÑÑÐ¸Ð½ÐºÐ¸ Ð¿Ð¾ Ð·Ð°Ð¿ÑÐ¾ÑÑ ÐÐÐ Ð¢ÐÐÐ Ð¥Ð£ÐÐÐÐÐÐÐÐ ÐÐ Ð ÐÐ ÐÐ ÐÐÐ£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643998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ÐÐ°ÑÑÐ¸Ð½ÐºÐ¸ Ð¿Ð¾ Ð·Ð°Ð¿ÑÐ¾ÑÑ ÐÐÐ Ð¢ÐÐÐ Ð¥Ð£ÐÐÐÐÐÐÐÐ ÐÐ Ð ÐÐ ÐÐ ÐÐÐ£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286808" cy="64294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http://uateka.com/uploads/article/2011/09/13/f65ff4ce590d75911c912403a95feb5235589a42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33218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143372" y="1714488"/>
            <a:ext cx="4643470" cy="464347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rgbClr val="002060"/>
                </a:solidFill>
                <a:latin typeface="Arial Black" pitchFamily="34" charset="0"/>
              </a:rPr>
              <a:t>Основний державний документ, у якому містяться узагальнені відомості про сучасний стан видів тварин і рослин України, що перебувають під загрозою зникнення</a:t>
            </a:r>
            <a:r>
              <a:rPr lang="uk-UA" sz="2000" dirty="0" smtClean="0">
                <a:solidFill>
                  <a:srgbClr val="002060"/>
                </a:solidFill>
                <a:latin typeface="Arial Black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28" y="428604"/>
            <a:ext cx="7143800" cy="9144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solidFill>
                  <a:srgbClr val="C00000"/>
                </a:solidFill>
                <a:latin typeface="Arial Black" pitchFamily="34" charset="0"/>
              </a:rPr>
              <a:t>Червона книга України </a:t>
            </a:r>
            <a:endParaRPr lang="ru-RU" sz="4000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404664"/>
            <a:ext cx="4245868" cy="590465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Я зірвав квітку, </a:t>
            </a:r>
          </a:p>
          <a:p>
            <a:pPr algn="ctr">
              <a:lnSpc>
                <a:spcPct val="150000"/>
              </a:lnSpc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й вона зів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яла .</a:t>
            </a:r>
          </a:p>
          <a:p>
            <a:pPr algn="ctr">
              <a:lnSpc>
                <a:spcPct val="150000"/>
              </a:lnSpc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Я спіймав жука, й він помер</a:t>
            </a:r>
          </a:p>
          <a:p>
            <a:pPr algn="ctr">
              <a:lnSpc>
                <a:spcPct val="150000"/>
              </a:lnSpc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у мене в долоні.</a:t>
            </a:r>
          </a:p>
          <a:p>
            <a:pPr algn="ctr">
              <a:lnSpc>
                <a:spcPct val="150000"/>
              </a:lnSpc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 тоді я зрозумів, що відчути природу можна лише серцем.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1-1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86248" y="357166"/>
            <a:ext cx="4644008" cy="6309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05800" cy="1143000"/>
          </a:xfrm>
        </p:spPr>
        <p:txBody>
          <a:bodyPr>
            <a:normAutofit/>
          </a:bodyPr>
          <a:lstStyle/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0" y="1676400"/>
            <a:ext cx="2743200" cy="4572000"/>
          </a:xfrm>
        </p:spPr>
        <p:txBody>
          <a:bodyPr/>
          <a:lstStyle/>
          <a:p>
            <a:pPr>
              <a:buNone/>
            </a:pP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0"/>
            <a:ext cx="77943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Природа нам дала свої закони.</a:t>
            </a:r>
            <a:br>
              <a:rPr lang="uk-U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Їх </a:t>
            </a:r>
            <a:r>
              <a:rPr lang="uk-UA" sz="4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памятай</a:t>
            </a:r>
            <a:r>
              <a:rPr lang="uk-U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і повсякчас виконуй!</a:t>
            </a:r>
            <a:endParaRPr lang="uk-UA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1265661698_2692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571472" y="1285860"/>
            <a:ext cx="8280920" cy="53012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179512" y="1988840"/>
            <a:ext cx="3744416" cy="4434840"/>
          </a:xfrm>
        </p:spPr>
        <p:txBody>
          <a:bodyPr>
            <a:normAutofit fontScale="92500"/>
          </a:bodyPr>
          <a:lstStyle/>
          <a:p>
            <a:pPr algn="ctr">
              <a:lnSpc>
                <a:spcPct val="200000"/>
              </a:lnSpc>
              <a:buNone/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Будемо оспівувати красу рідної землі, як соловей!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5960" y="692696"/>
            <a:ext cx="7695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співучого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солов</a:t>
            </a:r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10" descr="solovey0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11960" y="1988840"/>
            <a:ext cx="4644008" cy="4365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Будемо прикрашати землю добрими справами, як калина гай!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7" name="Содержимое 6" descr="big.jpe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916832"/>
            <a:ext cx="3960440" cy="47035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23350" y="548680"/>
            <a:ext cx="74408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червоної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калини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Owl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81118" y="1920875"/>
            <a:ext cx="3972764" cy="44338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619672" y="404664"/>
            <a:ext cx="58358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мудрої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сови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988840"/>
            <a:ext cx="4156138" cy="38813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Будемо спостерігати, </a:t>
            </a:r>
          </a:p>
          <a:p>
            <a:pPr algn="ctr">
              <a:lnSpc>
                <a:spcPct val="200000"/>
              </a:lnSpc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навчатися, діяти</a:t>
            </a:r>
          </a:p>
          <a:p>
            <a:pPr algn="ctr">
              <a:lnSpc>
                <a:spcPct val="200000"/>
              </a:lnSpc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й відповідати </a:t>
            </a:r>
          </a:p>
          <a:p>
            <a:pPr algn="ctr">
              <a:lnSpc>
                <a:spcPct val="200000"/>
              </a:lnSpc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 свої вчинки!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916832"/>
            <a:ext cx="3744416" cy="4434840"/>
          </a:xfrm>
        </p:spPr>
        <p:txBody>
          <a:bodyPr>
            <a:normAutofit fontScale="92500"/>
          </a:bodyPr>
          <a:lstStyle/>
          <a:p>
            <a:pPr algn="ctr">
              <a:lnSpc>
                <a:spcPct val="200000"/>
              </a:lnSpc>
              <a:buNone/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Будемо допомагати кожному, хто цього потребує, як дельфін в морі!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olphi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2276872"/>
            <a:ext cx="4596573" cy="41044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971600" y="404664"/>
            <a:ext cx="67960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доброго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дельфіна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7504" y="1844824"/>
            <a:ext cx="3960440" cy="4434840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Будемо брати від природи лише необхідне, піклуючись про оновлення природних багатств!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Содержимое 5" descr="belka_393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772816"/>
            <a:ext cx="4860032" cy="4536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79768" y="0"/>
            <a:ext cx="76443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турботливої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білочки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3898776" cy="443484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Кожна істота, яка живе на землі, - незамінна. Вона має право на сонце, повітря й воду!</a:t>
            </a:r>
            <a:endParaRPr lang="uk-UA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Содержимое 5" descr="18772-oboi-podsolnuh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7984" y="1844824"/>
            <a:ext cx="4495800" cy="44644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634073" y="404664"/>
            <a:ext cx="764356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золотого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соняшника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396552" y="1916832"/>
            <a:ext cx="4038600" cy="443484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Будемо завжди пам'ятати про перевагу законів природи над законами людськими!</a:t>
            </a:r>
            <a:endParaRPr lang="uk-UA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Содержимое 5" descr="wsprng0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923928" y="1916832"/>
            <a:ext cx="5004048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68266" y="404664"/>
            <a:ext cx="848648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вічнозеленого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барвінку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&amp;Dcy;&amp;lcy;&amp;yacy; &amp;Vcy;&amp;acy;&amp;scy; &amp;ucy;&amp;chcy;&amp;ncy;&amp;iukcy; - &amp;Pcy;&amp;ocy;&amp;rcy;&amp;tcy;&amp;acy;&amp;lcy; &amp;Zcy;&amp;ocy;&amp;lcy;&amp;ocy;&amp;chcy;&amp;iukcy;&amp;vcy;&amp;scy;&amp;softcy;&amp;kcy;&amp;ocy;&amp;yicy; &amp;Scy;&amp;SHcy; 4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571472" y="642918"/>
            <a:ext cx="8215370" cy="58579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smtClean="0"/>
              <a:t>Мельник Я. В.</a:t>
            </a:r>
            <a:endParaRPr lang="uk-UA"/>
          </a:p>
        </p:txBody>
      </p:sp>
      <p:pic>
        <p:nvPicPr>
          <p:cNvPr id="3" name="Picture 2" descr="&amp;Ncy;&amp;ocy;&amp;vcy;&amp;ocy;&amp;scy;&amp;tcy;&amp;icy; - &amp;Mcy;&amp;ocy;&amp;scy;&amp;kcy;&amp;ocy;&amp;vcy;&amp;scy;&amp;kcy;&amp;icy;&amp;jcy; &amp;rcy;&amp;acy;&amp;jcy;&amp;ocy;&amp;ncy; &amp;gcy;.&amp;CHcy;&amp;iecy;&amp;bcy;&amp;ocy;&amp;kcy;&amp;scy;&amp;acy;&amp;rcy;&amp;y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&amp;Acy;&amp;vcy;&amp;acy;&amp;tcy;&amp;acy;&amp;rcy;. &amp;Pcy;&amp;rcy;&amp;ocy;&amp;dcy;&amp;ocy;&amp;lcy;&amp;zhcy;&amp;iecy;&amp;ncy;&amp;icy;&amp;iecy; &amp;scy;&amp;lcy;&amp;iecy;&amp;dcy;&amp;ucy;&amp;iecy;&amp;tcy;... &amp;Dcy;&amp;rcy;&amp;ucy;&amp;gcy;&amp;icy;&amp;iecy; &amp;tcy;&amp;iecy;&amp;mcy;&amp;ycy; - &amp;Scy;&amp;tcy;&amp;rcy;&amp;acy;&amp;ncy;&amp;icy;&amp;tscy;&amp;acy; 66 &amp;Pcy;&amp;rcy;&amp;acy;&amp;vcy;&amp;ocy;&amp;scy;&amp;lcy;&amp;acy;&amp;vcy;&amp;ncy;&amp;ycy;&amp;jcy; &amp;fcy;&amp;ocy;&amp;rcy;&amp;ucy;&amp;mcy; &quot;&amp;Scy;&amp;ocy;&amp;bcy;&amp;ocy;&amp;rcy;&amp;ncy;&amp;ocy;.&amp;rcy;&amp;ucy;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8223" y="214290"/>
            <a:ext cx="1665777" cy="1357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</TotalTime>
  <Words>223</Words>
  <Application>Microsoft Office PowerPoint</Application>
  <PresentationFormat>Экран (4:3)</PresentationFormat>
  <Paragraphs>34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Неси добро у  світ природи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Юля</dc:creator>
  <cp:lastModifiedBy>Света</cp:lastModifiedBy>
  <cp:revision>46</cp:revision>
  <dcterms:created xsi:type="dcterms:W3CDTF">2012-02-09T16:59:17Z</dcterms:created>
  <dcterms:modified xsi:type="dcterms:W3CDTF">2018-09-22T13:10:48Z</dcterms:modified>
</cp:coreProperties>
</file>