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9" d="100"/>
          <a:sy n="79" d="100"/>
        </p:scale>
        <p:origin x="132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82D8A-D7B7-4287-A4EC-735653AFC59D}" type="datetimeFigureOut">
              <a:rPr lang="uk-UA" smtClean="0"/>
              <a:t>14.02.2024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2C38-65CD-42FA-BD4E-CD505776988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02777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82D8A-D7B7-4287-A4EC-735653AFC59D}" type="datetimeFigureOut">
              <a:rPr lang="uk-UA" smtClean="0"/>
              <a:t>14.02.2024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2C38-65CD-42FA-BD4E-CD505776988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773148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82D8A-D7B7-4287-A4EC-735653AFC59D}" type="datetimeFigureOut">
              <a:rPr lang="uk-UA" smtClean="0"/>
              <a:t>14.02.2024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2C38-65CD-42FA-BD4E-CD505776988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43340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82D8A-D7B7-4287-A4EC-735653AFC59D}" type="datetimeFigureOut">
              <a:rPr lang="uk-UA" smtClean="0"/>
              <a:t>14.02.2024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2C38-65CD-42FA-BD4E-CD505776988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49995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82D8A-D7B7-4287-A4EC-735653AFC59D}" type="datetimeFigureOut">
              <a:rPr lang="uk-UA" smtClean="0"/>
              <a:t>14.02.2024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2C38-65CD-42FA-BD4E-CD505776988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5540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82D8A-D7B7-4287-A4EC-735653AFC59D}" type="datetimeFigureOut">
              <a:rPr lang="uk-UA" smtClean="0"/>
              <a:t>14.02.2024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2C38-65CD-42FA-BD4E-CD505776988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77979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82D8A-D7B7-4287-A4EC-735653AFC59D}" type="datetimeFigureOut">
              <a:rPr lang="uk-UA" smtClean="0"/>
              <a:t>14.02.2024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2C38-65CD-42FA-BD4E-CD505776988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195801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82D8A-D7B7-4287-A4EC-735653AFC59D}" type="datetimeFigureOut">
              <a:rPr lang="uk-UA" smtClean="0"/>
              <a:t>14.02.2024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2C38-65CD-42FA-BD4E-CD505776988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1886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82D8A-D7B7-4287-A4EC-735653AFC59D}" type="datetimeFigureOut">
              <a:rPr lang="uk-UA" smtClean="0"/>
              <a:t>14.02.2024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2C38-65CD-42FA-BD4E-CD505776988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91459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82D8A-D7B7-4287-A4EC-735653AFC59D}" type="datetimeFigureOut">
              <a:rPr lang="uk-UA" smtClean="0"/>
              <a:t>14.02.2024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2C38-65CD-42FA-BD4E-CD505776988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654834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82D8A-D7B7-4287-A4EC-735653AFC59D}" type="datetimeFigureOut">
              <a:rPr lang="uk-UA" smtClean="0"/>
              <a:t>14.02.2024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2C38-65CD-42FA-BD4E-CD505776988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25012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782D8A-D7B7-4287-A4EC-735653AFC59D}" type="datetimeFigureOut">
              <a:rPr lang="uk-UA" smtClean="0"/>
              <a:t>14.02.2024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52C38-65CD-42FA-BD4E-CD505776988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20887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57728" y="1072896"/>
            <a:ext cx="666902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dirty="0" smtClean="0">
                <a:solidFill>
                  <a:schemeClr val="bg1">
                    <a:lumMod val="85000"/>
                  </a:schemeClr>
                </a:solidFill>
                <a:latin typeface="A.C.M.E" panose="00000700000000000000" pitchFamily="2" charset="0"/>
              </a:rPr>
              <a:t>Письмове додавання і віднімання в межах 1000</a:t>
            </a:r>
            <a:endParaRPr lang="uk-UA" sz="6000" dirty="0">
              <a:solidFill>
                <a:schemeClr val="bg1">
                  <a:lumMod val="85000"/>
                </a:schemeClr>
              </a:solidFill>
              <a:latin typeface="A.C.M.E" panose="000007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5674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59808" y="1109472"/>
            <a:ext cx="3218688" cy="7525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500" b="1" dirty="0" smtClean="0">
                <a:solidFill>
                  <a:schemeClr val="bg1">
                    <a:lumMod val="85000"/>
                  </a:schemeClr>
                </a:solidFill>
                <a:latin typeface="Propysy" pitchFamily="50" charset="-52"/>
              </a:rPr>
              <a:t>378</a:t>
            </a:r>
          </a:p>
          <a:p>
            <a:r>
              <a:rPr lang="uk-UA" sz="11500" b="1" u="sng" dirty="0" smtClean="0">
                <a:solidFill>
                  <a:schemeClr val="bg1">
                    <a:lumMod val="85000"/>
                  </a:schemeClr>
                </a:solidFill>
                <a:latin typeface="Propysy" pitchFamily="50" charset="-52"/>
              </a:rPr>
              <a:t>294</a:t>
            </a:r>
          </a:p>
          <a:p>
            <a:r>
              <a:rPr lang="uk-UA" sz="11500" b="1" dirty="0" smtClean="0">
                <a:solidFill>
                  <a:schemeClr val="bg1">
                    <a:lumMod val="85000"/>
                  </a:schemeClr>
                </a:solidFill>
                <a:latin typeface="Propysy" pitchFamily="50" charset="-52"/>
              </a:rPr>
              <a:t>672</a:t>
            </a:r>
          </a:p>
          <a:p>
            <a:endParaRPr lang="uk-UA" sz="13800" b="1" u="sng" dirty="0">
              <a:solidFill>
                <a:schemeClr val="bg1">
                  <a:lumMod val="85000"/>
                </a:schemeClr>
              </a:solidFill>
              <a:latin typeface="Propysy" pitchFamily="50" charset="-5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98976" y="1906339"/>
            <a:ext cx="5608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8000" b="1" dirty="0" smtClean="0">
                <a:solidFill>
                  <a:schemeClr val="bg1">
                    <a:lumMod val="85000"/>
                  </a:schemeClr>
                </a:solidFill>
              </a:rPr>
              <a:t>+</a:t>
            </a:r>
            <a:endParaRPr lang="uk-UA" sz="8000" b="1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7671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23232" y="1081360"/>
            <a:ext cx="3218688" cy="540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500" b="1" dirty="0" smtClean="0">
                <a:solidFill>
                  <a:schemeClr val="bg1">
                    <a:lumMod val="85000"/>
                  </a:schemeClr>
                </a:solidFill>
                <a:latin typeface="Propysy" pitchFamily="50" charset="-52"/>
              </a:rPr>
              <a:t>549</a:t>
            </a:r>
          </a:p>
          <a:p>
            <a:r>
              <a:rPr lang="uk-UA" sz="11500" b="1" u="sng" dirty="0" smtClean="0">
                <a:solidFill>
                  <a:schemeClr val="bg1">
                    <a:lumMod val="85000"/>
                  </a:schemeClr>
                </a:solidFill>
                <a:latin typeface="Propysy" pitchFamily="50" charset="-52"/>
              </a:rPr>
              <a:t>393</a:t>
            </a:r>
          </a:p>
          <a:p>
            <a:r>
              <a:rPr lang="uk-UA" sz="11500" b="1" dirty="0" smtClean="0">
                <a:solidFill>
                  <a:schemeClr val="bg1">
                    <a:lumMod val="85000"/>
                  </a:schemeClr>
                </a:solidFill>
                <a:latin typeface="Propysy" pitchFamily="50" charset="-52"/>
              </a:rPr>
              <a:t>942</a:t>
            </a:r>
            <a:endParaRPr lang="uk-UA" sz="11500" b="1" dirty="0">
              <a:solidFill>
                <a:schemeClr val="bg1">
                  <a:lumMod val="85000"/>
                </a:schemeClr>
              </a:solidFill>
              <a:latin typeface="Propysy" pitchFamily="50" charset="-5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79520" y="1942915"/>
            <a:ext cx="4998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8000" b="1" dirty="0" smtClean="0">
                <a:solidFill>
                  <a:schemeClr val="bg1">
                    <a:lumMod val="85000"/>
                  </a:schemeClr>
                </a:solidFill>
              </a:rPr>
              <a:t>+</a:t>
            </a:r>
            <a:endParaRPr lang="uk-UA" sz="8000" b="1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6582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20768" y="1207008"/>
            <a:ext cx="3218688" cy="540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500" b="1" dirty="0" smtClean="0">
                <a:solidFill>
                  <a:schemeClr val="bg1">
                    <a:lumMod val="85000"/>
                  </a:schemeClr>
                </a:solidFill>
                <a:latin typeface="Propysy" pitchFamily="50" charset="-52"/>
              </a:rPr>
              <a:t>724</a:t>
            </a:r>
          </a:p>
          <a:p>
            <a:r>
              <a:rPr lang="uk-UA" sz="11500" b="1" u="sng" dirty="0" smtClean="0">
                <a:solidFill>
                  <a:schemeClr val="bg1">
                    <a:lumMod val="85000"/>
                  </a:schemeClr>
                </a:solidFill>
                <a:latin typeface="Propysy" pitchFamily="50" charset="-52"/>
              </a:rPr>
              <a:t>585</a:t>
            </a:r>
          </a:p>
          <a:p>
            <a:r>
              <a:rPr lang="uk-UA" sz="11500" b="1" dirty="0" smtClean="0">
                <a:solidFill>
                  <a:schemeClr val="bg1">
                    <a:lumMod val="85000"/>
                  </a:schemeClr>
                </a:solidFill>
                <a:latin typeface="Propysy" pitchFamily="50" charset="-52"/>
              </a:rPr>
              <a:t>139</a:t>
            </a:r>
            <a:endParaRPr lang="uk-UA" sz="11500" b="1" dirty="0">
              <a:solidFill>
                <a:schemeClr val="bg1">
                  <a:lumMod val="85000"/>
                </a:schemeClr>
              </a:solidFill>
              <a:latin typeface="Propysy" pitchFamily="50" charset="-5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01440" y="1930723"/>
            <a:ext cx="4998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8000" b="1" dirty="0" smtClean="0">
                <a:solidFill>
                  <a:schemeClr val="bg1">
                    <a:lumMod val="85000"/>
                  </a:schemeClr>
                </a:solidFill>
              </a:rPr>
              <a:t>-</a:t>
            </a:r>
            <a:endParaRPr lang="uk-UA" sz="8000" b="1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4150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42688" y="1069168"/>
            <a:ext cx="3218688" cy="540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500" b="1" dirty="0" smtClean="0">
                <a:solidFill>
                  <a:schemeClr val="bg1">
                    <a:lumMod val="85000"/>
                  </a:schemeClr>
                </a:solidFill>
                <a:latin typeface="Propysy" pitchFamily="50" charset="-52"/>
              </a:rPr>
              <a:t>675</a:t>
            </a:r>
          </a:p>
          <a:p>
            <a:r>
              <a:rPr lang="uk-UA" sz="11500" b="1" u="sng" dirty="0" smtClean="0">
                <a:solidFill>
                  <a:schemeClr val="bg1">
                    <a:lumMod val="85000"/>
                  </a:schemeClr>
                </a:solidFill>
                <a:latin typeface="Propysy" pitchFamily="50" charset="-52"/>
              </a:rPr>
              <a:t>394</a:t>
            </a:r>
          </a:p>
          <a:p>
            <a:r>
              <a:rPr lang="uk-UA" sz="11500" b="1" dirty="0" smtClean="0">
                <a:solidFill>
                  <a:schemeClr val="bg1">
                    <a:lumMod val="85000"/>
                  </a:schemeClr>
                </a:solidFill>
                <a:latin typeface="Propysy" pitchFamily="50" charset="-52"/>
              </a:rPr>
              <a:t>281</a:t>
            </a:r>
            <a:endParaRPr lang="uk-UA" sz="11500" b="1" dirty="0">
              <a:solidFill>
                <a:schemeClr val="bg1">
                  <a:lumMod val="85000"/>
                </a:schemeClr>
              </a:solidFill>
              <a:latin typeface="Propysy" pitchFamily="50" charset="-5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59936" y="1857571"/>
            <a:ext cx="4998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8000" b="1" dirty="0" smtClean="0">
                <a:solidFill>
                  <a:schemeClr val="bg1">
                    <a:lumMod val="85000"/>
                  </a:schemeClr>
                </a:solidFill>
              </a:rPr>
              <a:t>-</a:t>
            </a:r>
            <a:endParaRPr lang="uk-UA" sz="8000" b="1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300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69536" y="1036320"/>
            <a:ext cx="3340608" cy="540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500" b="1" dirty="0" smtClean="0">
                <a:solidFill>
                  <a:schemeClr val="bg1">
                    <a:lumMod val="85000"/>
                  </a:schemeClr>
                </a:solidFill>
                <a:latin typeface="Propysy" pitchFamily="50" charset="-52"/>
              </a:rPr>
              <a:t>895</a:t>
            </a:r>
          </a:p>
          <a:p>
            <a:r>
              <a:rPr lang="uk-UA" sz="11500" b="1" u="sng" dirty="0" smtClean="0">
                <a:solidFill>
                  <a:schemeClr val="bg1">
                    <a:lumMod val="85000"/>
                  </a:schemeClr>
                </a:solidFill>
                <a:latin typeface="Propysy" pitchFamily="50" charset="-52"/>
              </a:rPr>
              <a:t>470</a:t>
            </a:r>
          </a:p>
          <a:p>
            <a:r>
              <a:rPr lang="uk-UA" sz="11500" b="1" dirty="0" smtClean="0">
                <a:solidFill>
                  <a:schemeClr val="bg1">
                    <a:lumMod val="85000"/>
                  </a:schemeClr>
                </a:solidFill>
                <a:latin typeface="Propysy" pitchFamily="50" charset="-52"/>
              </a:rPr>
              <a:t>425</a:t>
            </a:r>
            <a:endParaRPr lang="uk-UA" sz="11500" b="1" dirty="0">
              <a:solidFill>
                <a:schemeClr val="bg1">
                  <a:lumMod val="85000"/>
                </a:schemeClr>
              </a:solidFill>
              <a:latin typeface="Propysy" pitchFamily="50" charset="-5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25824" y="1820995"/>
            <a:ext cx="4998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8000" b="1" dirty="0" smtClean="0">
                <a:solidFill>
                  <a:schemeClr val="bg1">
                    <a:lumMod val="85000"/>
                  </a:schemeClr>
                </a:solidFill>
              </a:rPr>
              <a:t>-</a:t>
            </a:r>
            <a:endParaRPr lang="uk-UA" sz="8000" b="1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919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18304" y="1097280"/>
            <a:ext cx="3340608" cy="540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500" b="1" dirty="0" smtClean="0">
                <a:solidFill>
                  <a:schemeClr val="bg1">
                    <a:lumMod val="85000"/>
                  </a:schemeClr>
                </a:solidFill>
                <a:latin typeface="Propysy" pitchFamily="50" charset="-52"/>
              </a:rPr>
              <a:t>615</a:t>
            </a:r>
          </a:p>
          <a:p>
            <a:r>
              <a:rPr lang="uk-UA" sz="11500" b="1" u="sng" dirty="0" smtClean="0">
                <a:solidFill>
                  <a:schemeClr val="bg1">
                    <a:lumMod val="85000"/>
                  </a:schemeClr>
                </a:solidFill>
                <a:latin typeface="Propysy" pitchFamily="50" charset="-52"/>
              </a:rPr>
              <a:t>198</a:t>
            </a:r>
          </a:p>
          <a:p>
            <a:r>
              <a:rPr lang="uk-UA" sz="11500" b="1" dirty="0" smtClean="0">
                <a:solidFill>
                  <a:schemeClr val="bg1">
                    <a:lumMod val="85000"/>
                  </a:schemeClr>
                </a:solidFill>
                <a:latin typeface="Propysy" pitchFamily="50" charset="-52"/>
              </a:rPr>
              <a:t>417</a:t>
            </a:r>
            <a:endParaRPr lang="uk-UA" sz="11500" b="1" dirty="0">
              <a:solidFill>
                <a:schemeClr val="bg1">
                  <a:lumMod val="85000"/>
                </a:schemeClr>
              </a:solidFill>
              <a:latin typeface="Propysy" pitchFamily="50" charset="-5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35552" y="1918531"/>
            <a:ext cx="4998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8000" b="1" dirty="0" smtClean="0">
                <a:solidFill>
                  <a:schemeClr val="bg1">
                    <a:lumMod val="85000"/>
                  </a:schemeClr>
                </a:solidFill>
              </a:rPr>
              <a:t>-</a:t>
            </a:r>
            <a:endParaRPr lang="uk-UA" sz="8000" b="1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474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45152" y="1060704"/>
            <a:ext cx="3340608" cy="540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500" b="1" dirty="0" smtClean="0">
                <a:solidFill>
                  <a:schemeClr val="bg1">
                    <a:lumMod val="85000"/>
                  </a:schemeClr>
                </a:solidFill>
                <a:latin typeface="Propysy" pitchFamily="50" charset="-52"/>
              </a:rPr>
              <a:t>386</a:t>
            </a:r>
          </a:p>
          <a:p>
            <a:r>
              <a:rPr lang="uk-UA" sz="11500" b="1" u="sng" dirty="0" smtClean="0">
                <a:solidFill>
                  <a:schemeClr val="bg1">
                    <a:lumMod val="85000"/>
                  </a:schemeClr>
                </a:solidFill>
                <a:latin typeface="Propysy" pitchFamily="50" charset="-52"/>
              </a:rPr>
              <a:t>570</a:t>
            </a:r>
          </a:p>
          <a:p>
            <a:r>
              <a:rPr lang="uk-UA" sz="11500" b="1" dirty="0" smtClean="0">
                <a:solidFill>
                  <a:schemeClr val="bg1">
                    <a:lumMod val="85000"/>
                  </a:schemeClr>
                </a:solidFill>
                <a:latin typeface="Propysy" pitchFamily="50" charset="-52"/>
              </a:rPr>
              <a:t>956</a:t>
            </a:r>
            <a:endParaRPr lang="uk-UA" sz="11500" b="1" dirty="0">
              <a:solidFill>
                <a:schemeClr val="bg1">
                  <a:lumMod val="85000"/>
                </a:schemeClr>
              </a:solidFill>
              <a:latin typeface="Propysy" pitchFamily="50" charset="-5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98976" y="1881955"/>
            <a:ext cx="4998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8000" b="1" dirty="0" smtClean="0">
                <a:solidFill>
                  <a:schemeClr val="bg1">
                    <a:lumMod val="85000"/>
                  </a:schemeClr>
                </a:solidFill>
              </a:rPr>
              <a:t>+</a:t>
            </a:r>
            <a:endParaRPr lang="uk-UA" sz="8000" b="1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4454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30496" y="1024128"/>
            <a:ext cx="3340608" cy="540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500" b="1" dirty="0" smtClean="0">
                <a:solidFill>
                  <a:schemeClr val="bg1">
                    <a:lumMod val="85000"/>
                  </a:schemeClr>
                </a:solidFill>
                <a:latin typeface="Propysy" pitchFamily="50" charset="-52"/>
              </a:rPr>
              <a:t>603</a:t>
            </a:r>
          </a:p>
          <a:p>
            <a:r>
              <a:rPr lang="uk-UA" sz="11500" b="1" u="sng" dirty="0" smtClean="0">
                <a:solidFill>
                  <a:schemeClr val="bg1">
                    <a:lumMod val="85000"/>
                  </a:schemeClr>
                </a:solidFill>
                <a:latin typeface="Propysy" pitchFamily="50" charset="-52"/>
              </a:rPr>
              <a:t>425</a:t>
            </a:r>
          </a:p>
          <a:p>
            <a:r>
              <a:rPr lang="uk-UA" sz="11500" b="1" dirty="0" smtClean="0">
                <a:solidFill>
                  <a:schemeClr val="bg1">
                    <a:lumMod val="85000"/>
                  </a:schemeClr>
                </a:solidFill>
                <a:latin typeface="Propysy" pitchFamily="50" charset="-52"/>
              </a:rPr>
              <a:t>178</a:t>
            </a:r>
            <a:endParaRPr lang="uk-UA" sz="11500" b="1" dirty="0">
              <a:solidFill>
                <a:schemeClr val="bg1">
                  <a:lumMod val="85000"/>
                </a:schemeClr>
              </a:solidFill>
              <a:latin typeface="Propysy" pitchFamily="50" charset="-5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72128" y="1857571"/>
            <a:ext cx="4998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8000" b="1" dirty="0" smtClean="0">
                <a:solidFill>
                  <a:schemeClr val="bg1">
                    <a:lumMod val="85000"/>
                  </a:schemeClr>
                </a:solidFill>
              </a:rPr>
              <a:t>-</a:t>
            </a:r>
            <a:endParaRPr lang="uk-UA" sz="8000" b="1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467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18304" y="1011936"/>
            <a:ext cx="3340608" cy="540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500" b="1" dirty="0" smtClean="0">
                <a:solidFill>
                  <a:schemeClr val="bg1">
                    <a:lumMod val="85000"/>
                  </a:schemeClr>
                </a:solidFill>
                <a:latin typeface="Propysy" pitchFamily="50" charset="-52"/>
              </a:rPr>
              <a:t>256</a:t>
            </a:r>
          </a:p>
          <a:p>
            <a:r>
              <a:rPr lang="uk-UA" sz="11500" b="1" u="sng" dirty="0" smtClean="0">
                <a:solidFill>
                  <a:schemeClr val="bg1">
                    <a:lumMod val="85000"/>
                  </a:schemeClr>
                </a:solidFill>
                <a:latin typeface="Propysy" pitchFamily="50" charset="-52"/>
              </a:rPr>
              <a:t>495</a:t>
            </a:r>
          </a:p>
          <a:p>
            <a:r>
              <a:rPr lang="uk-UA" sz="11500" b="1" dirty="0" smtClean="0">
                <a:solidFill>
                  <a:schemeClr val="bg1">
                    <a:lumMod val="85000"/>
                  </a:schemeClr>
                </a:solidFill>
                <a:latin typeface="Propysy" pitchFamily="50" charset="-52"/>
              </a:rPr>
              <a:t>751</a:t>
            </a:r>
            <a:endParaRPr lang="uk-UA" sz="11500" b="1" dirty="0">
              <a:solidFill>
                <a:schemeClr val="bg1">
                  <a:lumMod val="85000"/>
                </a:schemeClr>
              </a:solidFill>
              <a:latin typeface="Propysy" pitchFamily="50" charset="-5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13632" y="1869763"/>
            <a:ext cx="4998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8000" b="1" dirty="0" smtClean="0">
                <a:solidFill>
                  <a:schemeClr val="bg1">
                    <a:lumMod val="85000"/>
                  </a:schemeClr>
                </a:solidFill>
              </a:rPr>
              <a:t>+</a:t>
            </a:r>
            <a:endParaRPr lang="uk-UA" sz="8000" b="1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944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32960" y="1060704"/>
            <a:ext cx="3340608" cy="540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500" b="1" dirty="0" smtClean="0">
                <a:solidFill>
                  <a:schemeClr val="bg1">
                    <a:lumMod val="85000"/>
                  </a:schemeClr>
                </a:solidFill>
                <a:latin typeface="Propysy" pitchFamily="50" charset="-52"/>
              </a:rPr>
              <a:t>386</a:t>
            </a:r>
          </a:p>
          <a:p>
            <a:r>
              <a:rPr lang="uk-UA" sz="11500" b="1" u="sng" dirty="0" smtClean="0">
                <a:solidFill>
                  <a:schemeClr val="bg1">
                    <a:lumMod val="85000"/>
                  </a:schemeClr>
                </a:solidFill>
                <a:latin typeface="Propysy" pitchFamily="50" charset="-52"/>
              </a:rPr>
              <a:t>534</a:t>
            </a:r>
          </a:p>
          <a:p>
            <a:r>
              <a:rPr lang="uk-UA" sz="11500" b="1" dirty="0" smtClean="0">
                <a:solidFill>
                  <a:schemeClr val="bg1">
                    <a:lumMod val="85000"/>
                  </a:schemeClr>
                </a:solidFill>
                <a:latin typeface="Propysy" pitchFamily="50" charset="-52"/>
              </a:rPr>
              <a:t>920</a:t>
            </a:r>
            <a:endParaRPr lang="uk-UA" sz="11500" b="1" dirty="0">
              <a:solidFill>
                <a:schemeClr val="bg1">
                  <a:lumMod val="85000"/>
                </a:schemeClr>
              </a:solidFill>
              <a:latin typeface="Propysy" pitchFamily="50" charset="-5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25824" y="1918531"/>
            <a:ext cx="4998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8000" b="1" dirty="0" smtClean="0">
                <a:solidFill>
                  <a:schemeClr val="bg1">
                    <a:lumMod val="85000"/>
                  </a:schemeClr>
                </a:solidFill>
              </a:rPr>
              <a:t>+</a:t>
            </a:r>
            <a:endParaRPr lang="uk-UA" sz="8000" b="1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475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47</Words>
  <Application>Microsoft Office PowerPoint</Application>
  <PresentationFormat>Широкоэкранный</PresentationFormat>
  <Paragraphs>41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A.C.M.E</vt:lpstr>
      <vt:lpstr>Arial</vt:lpstr>
      <vt:lpstr>Calibri</vt:lpstr>
      <vt:lpstr>Calibri Light</vt:lpstr>
      <vt:lpstr>Propysy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Користувач</dc:creator>
  <cp:lastModifiedBy>Користувач</cp:lastModifiedBy>
  <cp:revision>7</cp:revision>
  <dcterms:created xsi:type="dcterms:W3CDTF">2024-02-14T07:27:04Z</dcterms:created>
  <dcterms:modified xsi:type="dcterms:W3CDTF">2024-02-14T08:07:06Z</dcterms:modified>
</cp:coreProperties>
</file>