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59" r:id="rId7"/>
    <p:sldId id="265" r:id="rId8"/>
    <p:sldId id="260" r:id="rId9"/>
    <p:sldId id="261" r:id="rId10"/>
    <p:sldId id="262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D275CE-C9D2-4F53-ADD9-52D290808D7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BB379E-CBD1-44F7-A35D-BF1D4FD5A32B}">
      <dgm:prSet phldrT="[Текст]"/>
      <dgm:spPr/>
      <dgm:t>
        <a:bodyPr/>
        <a:lstStyle/>
        <a:p>
          <a:r>
            <a:rPr lang="uk-UA" dirty="0" smtClean="0"/>
            <a:t>--</a:t>
          </a:r>
          <a:endParaRPr lang="ru-RU" dirty="0"/>
        </a:p>
      </dgm:t>
    </dgm:pt>
    <dgm:pt modelId="{6398B0CF-F2BD-4BF2-8173-811C01F11FD0}" type="parTrans" cxnId="{CCC3B865-2C49-4074-864D-56CFEAE6665F}">
      <dgm:prSet/>
      <dgm:spPr/>
      <dgm:t>
        <a:bodyPr/>
        <a:lstStyle/>
        <a:p>
          <a:endParaRPr lang="ru-RU"/>
        </a:p>
      </dgm:t>
    </dgm:pt>
    <dgm:pt modelId="{B2A62EFF-8665-4A52-8323-C4912128401B}" type="sibTrans" cxnId="{CCC3B865-2C49-4074-864D-56CFEAE6665F}">
      <dgm:prSet/>
      <dgm:spPr/>
      <dgm:t>
        <a:bodyPr/>
        <a:lstStyle/>
        <a:p>
          <a:endParaRPr lang="ru-RU"/>
        </a:p>
      </dgm:t>
    </dgm:pt>
    <dgm:pt modelId="{E0EB9DC5-0763-465E-8C15-5A3B2FF98E86}">
      <dgm:prSet phldrT="[Текст]"/>
      <dgm:spPr/>
      <dgm:t>
        <a:bodyPr/>
        <a:lstStyle/>
        <a:p>
          <a:r>
            <a:rPr lang="uk-UA" dirty="0" smtClean="0"/>
            <a:t>--</a:t>
          </a:r>
          <a:endParaRPr lang="ru-RU" dirty="0"/>
        </a:p>
      </dgm:t>
    </dgm:pt>
    <dgm:pt modelId="{1533DB5B-FADE-42B8-B3B6-A56085391BE3}" type="parTrans" cxnId="{3CEFA049-9FFC-40BA-AF07-6BD624712591}">
      <dgm:prSet/>
      <dgm:spPr/>
      <dgm:t>
        <a:bodyPr/>
        <a:lstStyle/>
        <a:p>
          <a:endParaRPr lang="ru-RU"/>
        </a:p>
      </dgm:t>
    </dgm:pt>
    <dgm:pt modelId="{5F0967CD-18D3-434E-94D7-B7F6B7B153F1}" type="sibTrans" cxnId="{3CEFA049-9FFC-40BA-AF07-6BD624712591}">
      <dgm:prSet/>
      <dgm:spPr/>
      <dgm:t>
        <a:bodyPr/>
        <a:lstStyle/>
        <a:p>
          <a:endParaRPr lang="ru-RU"/>
        </a:p>
      </dgm:t>
    </dgm:pt>
    <dgm:pt modelId="{95ECEE09-BEDE-45F7-9545-5808A47BE077}">
      <dgm:prSet phldrT="[Текст]"/>
      <dgm:spPr/>
      <dgm:t>
        <a:bodyPr/>
        <a:lstStyle/>
        <a:p>
          <a:r>
            <a:rPr lang="uk-UA" dirty="0" smtClean="0"/>
            <a:t>--</a:t>
          </a:r>
          <a:endParaRPr lang="ru-RU" dirty="0"/>
        </a:p>
      </dgm:t>
    </dgm:pt>
    <dgm:pt modelId="{8C442D67-EA0B-47ED-B011-269CFA24BABF}" type="parTrans" cxnId="{874F473B-9175-4244-B606-830E4EC6610A}">
      <dgm:prSet/>
      <dgm:spPr/>
      <dgm:t>
        <a:bodyPr/>
        <a:lstStyle/>
        <a:p>
          <a:endParaRPr lang="ru-RU"/>
        </a:p>
      </dgm:t>
    </dgm:pt>
    <dgm:pt modelId="{2C4A6ECE-9C8F-415F-A027-7E6D1170475E}" type="sibTrans" cxnId="{874F473B-9175-4244-B606-830E4EC6610A}">
      <dgm:prSet/>
      <dgm:spPr/>
      <dgm:t>
        <a:bodyPr/>
        <a:lstStyle/>
        <a:p>
          <a:endParaRPr lang="ru-RU"/>
        </a:p>
      </dgm:t>
    </dgm:pt>
    <dgm:pt modelId="{676D5EFC-CD5F-4284-BFCD-391930A6798E}">
      <dgm:prSet phldrT="[Текст]"/>
      <dgm:spPr/>
      <dgm:t>
        <a:bodyPr/>
        <a:lstStyle/>
        <a:p>
          <a:r>
            <a:rPr lang="uk-UA" dirty="0" smtClean="0"/>
            <a:t>16</a:t>
          </a:r>
          <a:endParaRPr lang="ru-RU" dirty="0"/>
        </a:p>
      </dgm:t>
    </dgm:pt>
    <dgm:pt modelId="{879C8E61-2DDD-4DBA-A175-B18DE34C5E54}" type="parTrans" cxnId="{DCDB3595-8014-4547-BB63-A3A2BA470D1A}">
      <dgm:prSet/>
      <dgm:spPr/>
      <dgm:t>
        <a:bodyPr/>
        <a:lstStyle/>
        <a:p>
          <a:endParaRPr lang="ru-RU"/>
        </a:p>
      </dgm:t>
    </dgm:pt>
    <dgm:pt modelId="{20C7BBFE-0B70-46B0-AF85-572137997CEE}" type="sibTrans" cxnId="{DCDB3595-8014-4547-BB63-A3A2BA470D1A}">
      <dgm:prSet/>
      <dgm:spPr/>
      <dgm:t>
        <a:bodyPr/>
        <a:lstStyle/>
        <a:p>
          <a:endParaRPr lang="ru-RU"/>
        </a:p>
      </dgm:t>
    </dgm:pt>
    <dgm:pt modelId="{20751BB8-7A48-46C8-BA46-9416ABE992B1}">
      <dgm:prSet phldrT="[Текст]"/>
      <dgm:spPr/>
      <dgm:t>
        <a:bodyPr/>
        <a:lstStyle/>
        <a:p>
          <a:r>
            <a:rPr lang="uk-UA" dirty="0" smtClean="0"/>
            <a:t>--</a:t>
          </a:r>
          <a:endParaRPr lang="ru-RU" dirty="0"/>
        </a:p>
      </dgm:t>
    </dgm:pt>
    <dgm:pt modelId="{CF50B16A-7D8B-41AF-B4F8-B51E16C94B8D}" type="parTrans" cxnId="{ACCBE600-93E9-4B43-8C32-387914BF3528}">
      <dgm:prSet/>
      <dgm:spPr/>
      <dgm:t>
        <a:bodyPr/>
        <a:lstStyle/>
        <a:p>
          <a:endParaRPr lang="ru-RU"/>
        </a:p>
      </dgm:t>
    </dgm:pt>
    <dgm:pt modelId="{115A7CFF-4845-4F1F-B83D-50B32E84AE6F}" type="sibTrans" cxnId="{ACCBE600-93E9-4B43-8C32-387914BF3528}">
      <dgm:prSet/>
      <dgm:spPr/>
      <dgm:t>
        <a:bodyPr/>
        <a:lstStyle/>
        <a:p>
          <a:endParaRPr lang="ru-RU"/>
        </a:p>
      </dgm:t>
    </dgm:pt>
    <dgm:pt modelId="{DBFB187A-7540-4935-90AC-05D7E829BF08}">
      <dgm:prSet/>
      <dgm:spPr/>
      <dgm:t>
        <a:bodyPr/>
        <a:lstStyle/>
        <a:p>
          <a:endParaRPr lang="ru-RU"/>
        </a:p>
      </dgm:t>
    </dgm:pt>
    <dgm:pt modelId="{8663A610-4221-4B3D-81A7-6F06510C9CD2}" type="parTrans" cxnId="{401C59D3-785A-4782-8170-CF4A5802ED24}">
      <dgm:prSet/>
      <dgm:spPr/>
      <dgm:t>
        <a:bodyPr/>
        <a:lstStyle/>
        <a:p>
          <a:endParaRPr lang="ru-RU"/>
        </a:p>
      </dgm:t>
    </dgm:pt>
    <dgm:pt modelId="{60610743-7B0C-4DAD-B776-4F71CC3CF95E}" type="sibTrans" cxnId="{401C59D3-785A-4782-8170-CF4A5802ED24}">
      <dgm:prSet/>
      <dgm:spPr/>
      <dgm:t>
        <a:bodyPr/>
        <a:lstStyle/>
        <a:p>
          <a:endParaRPr lang="ru-RU"/>
        </a:p>
      </dgm:t>
    </dgm:pt>
    <dgm:pt modelId="{3A48CCC9-25A3-4C97-9B95-62CD76A4EB4C}">
      <dgm:prSet/>
      <dgm:spPr/>
      <dgm:t>
        <a:bodyPr/>
        <a:lstStyle/>
        <a:p>
          <a:endParaRPr lang="ru-RU"/>
        </a:p>
      </dgm:t>
    </dgm:pt>
    <dgm:pt modelId="{AA22A6ED-10B6-4CA8-AD3D-1560DFA9BFF6}" type="parTrans" cxnId="{A39F06A0-61EC-40D2-9FDC-AFF67FABC0BA}">
      <dgm:prSet/>
      <dgm:spPr/>
      <dgm:t>
        <a:bodyPr/>
        <a:lstStyle/>
        <a:p>
          <a:endParaRPr lang="ru-RU"/>
        </a:p>
      </dgm:t>
    </dgm:pt>
    <dgm:pt modelId="{F08FFA73-B6F6-459C-95E2-E4AD0A89EF77}" type="sibTrans" cxnId="{A39F06A0-61EC-40D2-9FDC-AFF67FABC0BA}">
      <dgm:prSet/>
      <dgm:spPr/>
      <dgm:t>
        <a:bodyPr/>
        <a:lstStyle/>
        <a:p>
          <a:endParaRPr lang="ru-RU"/>
        </a:p>
      </dgm:t>
    </dgm:pt>
    <dgm:pt modelId="{EACFEE1D-30E0-41BB-B2F8-60B5A17ADB96}">
      <dgm:prSet/>
      <dgm:spPr/>
      <dgm:t>
        <a:bodyPr/>
        <a:lstStyle/>
        <a:p>
          <a:r>
            <a:rPr lang="uk-UA" dirty="0" smtClean="0"/>
            <a:t>-</a:t>
          </a:r>
          <a:endParaRPr lang="ru-RU" dirty="0"/>
        </a:p>
      </dgm:t>
    </dgm:pt>
    <dgm:pt modelId="{472DFE06-DB03-4F69-93D7-29E0D235E321}" type="parTrans" cxnId="{5095ABB7-CF7D-45DD-8738-37330B6091A6}">
      <dgm:prSet/>
      <dgm:spPr/>
      <dgm:t>
        <a:bodyPr/>
        <a:lstStyle/>
        <a:p>
          <a:endParaRPr lang="ru-RU"/>
        </a:p>
      </dgm:t>
    </dgm:pt>
    <dgm:pt modelId="{AB0F1CBD-2D5D-4CA2-9EA5-E3445F1B298E}" type="sibTrans" cxnId="{5095ABB7-CF7D-45DD-8738-37330B6091A6}">
      <dgm:prSet/>
      <dgm:spPr/>
      <dgm:t>
        <a:bodyPr/>
        <a:lstStyle/>
        <a:p>
          <a:endParaRPr lang="ru-RU"/>
        </a:p>
      </dgm:t>
    </dgm:pt>
    <dgm:pt modelId="{BDA79E48-AEE3-43B8-80EC-061296BA475E}" type="pres">
      <dgm:prSet presAssocID="{FFD275CE-C9D2-4F53-ADD9-52D290808D71}" presName="cycle" presStyleCnt="0">
        <dgm:presLayoutVars>
          <dgm:dir/>
          <dgm:resizeHandles val="exact"/>
        </dgm:presLayoutVars>
      </dgm:prSet>
      <dgm:spPr/>
    </dgm:pt>
    <dgm:pt modelId="{7C2FFFBC-8F1F-44E4-BACA-89DDD9F499E9}" type="pres">
      <dgm:prSet presAssocID="{DFBB379E-CBD1-44F7-A35D-BF1D4FD5A32B}" presName="node" presStyleLbl="node1" presStyleIdx="0" presStyleCnt="8">
        <dgm:presLayoutVars>
          <dgm:bulletEnabled val="1"/>
        </dgm:presLayoutVars>
      </dgm:prSet>
      <dgm:spPr/>
    </dgm:pt>
    <dgm:pt modelId="{466EB981-7832-4AA3-BEF0-F7E32A2D475E}" type="pres">
      <dgm:prSet presAssocID="{B2A62EFF-8665-4A52-8323-C4912128401B}" presName="sibTrans" presStyleLbl="sibTrans2D1" presStyleIdx="0" presStyleCnt="8"/>
      <dgm:spPr/>
    </dgm:pt>
    <dgm:pt modelId="{48B91A7B-D5CD-447D-A7FE-1DD391561A6B}" type="pres">
      <dgm:prSet presAssocID="{B2A62EFF-8665-4A52-8323-C4912128401B}" presName="connectorText" presStyleLbl="sibTrans2D1" presStyleIdx="0" presStyleCnt="8"/>
      <dgm:spPr/>
    </dgm:pt>
    <dgm:pt modelId="{DAB6D43A-429F-4AC8-AF30-3B7125FABAA6}" type="pres">
      <dgm:prSet presAssocID="{DBFB187A-7540-4935-90AC-05D7E829BF08}" presName="node" presStyleLbl="node1" presStyleIdx="1" presStyleCnt="8">
        <dgm:presLayoutVars>
          <dgm:bulletEnabled val="1"/>
        </dgm:presLayoutVars>
      </dgm:prSet>
      <dgm:spPr/>
    </dgm:pt>
    <dgm:pt modelId="{7C419861-6521-45F9-B624-EC52648363CC}" type="pres">
      <dgm:prSet presAssocID="{60610743-7B0C-4DAD-B776-4F71CC3CF95E}" presName="sibTrans" presStyleLbl="sibTrans2D1" presStyleIdx="1" presStyleCnt="8"/>
      <dgm:spPr/>
    </dgm:pt>
    <dgm:pt modelId="{7E8FCAAB-DEF1-466F-AF0A-028D35DFD62C}" type="pres">
      <dgm:prSet presAssocID="{60610743-7B0C-4DAD-B776-4F71CC3CF95E}" presName="connectorText" presStyleLbl="sibTrans2D1" presStyleIdx="1" presStyleCnt="8"/>
      <dgm:spPr/>
    </dgm:pt>
    <dgm:pt modelId="{A5B0F0F4-CC22-4254-AD9B-2476E41997F1}" type="pres">
      <dgm:prSet presAssocID="{3A48CCC9-25A3-4C97-9B95-62CD76A4EB4C}" presName="node" presStyleLbl="node1" presStyleIdx="2" presStyleCnt="8">
        <dgm:presLayoutVars>
          <dgm:bulletEnabled val="1"/>
        </dgm:presLayoutVars>
      </dgm:prSet>
      <dgm:spPr/>
    </dgm:pt>
    <dgm:pt modelId="{377CD7BA-3A05-47E8-A787-272FE8CAE6D4}" type="pres">
      <dgm:prSet presAssocID="{F08FFA73-B6F6-459C-95E2-E4AD0A89EF77}" presName="sibTrans" presStyleLbl="sibTrans2D1" presStyleIdx="2" presStyleCnt="8"/>
      <dgm:spPr/>
    </dgm:pt>
    <dgm:pt modelId="{55437B13-0F52-433A-B2EE-10D5A4EF9F15}" type="pres">
      <dgm:prSet presAssocID="{F08FFA73-B6F6-459C-95E2-E4AD0A89EF77}" presName="connectorText" presStyleLbl="sibTrans2D1" presStyleIdx="2" presStyleCnt="8"/>
      <dgm:spPr/>
    </dgm:pt>
    <dgm:pt modelId="{360C828D-128F-4D4B-B8E2-FCA12E01822E}" type="pres">
      <dgm:prSet presAssocID="{EACFEE1D-30E0-41BB-B2F8-60B5A17ADB96}" presName="node" presStyleLbl="node1" presStyleIdx="3" presStyleCnt="8">
        <dgm:presLayoutVars>
          <dgm:bulletEnabled val="1"/>
        </dgm:presLayoutVars>
      </dgm:prSet>
      <dgm:spPr/>
    </dgm:pt>
    <dgm:pt modelId="{E6FAD348-E97C-4A27-813B-D1F3CE1656EA}" type="pres">
      <dgm:prSet presAssocID="{AB0F1CBD-2D5D-4CA2-9EA5-E3445F1B298E}" presName="sibTrans" presStyleLbl="sibTrans2D1" presStyleIdx="3" presStyleCnt="8"/>
      <dgm:spPr/>
    </dgm:pt>
    <dgm:pt modelId="{F9C3736D-DA40-4B9A-B862-EB64F9B369DC}" type="pres">
      <dgm:prSet presAssocID="{AB0F1CBD-2D5D-4CA2-9EA5-E3445F1B298E}" presName="connectorText" presStyleLbl="sibTrans2D1" presStyleIdx="3" presStyleCnt="8"/>
      <dgm:spPr/>
    </dgm:pt>
    <dgm:pt modelId="{0DCB02BE-D2C6-403B-A697-CA661EDF6746}" type="pres">
      <dgm:prSet presAssocID="{E0EB9DC5-0763-465E-8C15-5A3B2FF98E86}" presName="node" presStyleLbl="node1" presStyleIdx="4" presStyleCnt="8">
        <dgm:presLayoutVars>
          <dgm:bulletEnabled val="1"/>
        </dgm:presLayoutVars>
      </dgm:prSet>
      <dgm:spPr/>
    </dgm:pt>
    <dgm:pt modelId="{80217637-6EB9-4D90-B11F-C62DD766DD6F}" type="pres">
      <dgm:prSet presAssocID="{5F0967CD-18D3-434E-94D7-B7F6B7B153F1}" presName="sibTrans" presStyleLbl="sibTrans2D1" presStyleIdx="4" presStyleCnt="8"/>
      <dgm:spPr/>
    </dgm:pt>
    <dgm:pt modelId="{54CDB8F3-FAB1-4411-8EF5-6238DF42C579}" type="pres">
      <dgm:prSet presAssocID="{5F0967CD-18D3-434E-94D7-B7F6B7B153F1}" presName="connectorText" presStyleLbl="sibTrans2D1" presStyleIdx="4" presStyleCnt="8"/>
      <dgm:spPr/>
    </dgm:pt>
    <dgm:pt modelId="{AC32370A-CB4E-4E2E-ABA5-68CE6CDF6EB3}" type="pres">
      <dgm:prSet presAssocID="{95ECEE09-BEDE-45F7-9545-5808A47BE077}" presName="node" presStyleLbl="node1" presStyleIdx="5" presStyleCnt="8">
        <dgm:presLayoutVars>
          <dgm:bulletEnabled val="1"/>
        </dgm:presLayoutVars>
      </dgm:prSet>
      <dgm:spPr/>
    </dgm:pt>
    <dgm:pt modelId="{08A22F0C-F259-4C6D-B720-D695C6C1D6B0}" type="pres">
      <dgm:prSet presAssocID="{2C4A6ECE-9C8F-415F-A027-7E6D1170475E}" presName="sibTrans" presStyleLbl="sibTrans2D1" presStyleIdx="5" presStyleCnt="8"/>
      <dgm:spPr/>
    </dgm:pt>
    <dgm:pt modelId="{17BC103E-10D5-4AE9-818B-BDBC21B612A1}" type="pres">
      <dgm:prSet presAssocID="{2C4A6ECE-9C8F-415F-A027-7E6D1170475E}" presName="connectorText" presStyleLbl="sibTrans2D1" presStyleIdx="5" presStyleCnt="8"/>
      <dgm:spPr/>
    </dgm:pt>
    <dgm:pt modelId="{E6D26375-4E89-46BE-A92C-56986D1A3FC8}" type="pres">
      <dgm:prSet presAssocID="{676D5EFC-CD5F-4284-BFCD-391930A6798E}" presName="node" presStyleLbl="node1" presStyleIdx="6" presStyleCnt="8">
        <dgm:presLayoutVars>
          <dgm:bulletEnabled val="1"/>
        </dgm:presLayoutVars>
      </dgm:prSet>
      <dgm:spPr/>
    </dgm:pt>
    <dgm:pt modelId="{E2A7FD49-E167-4D97-BF62-025A302E838C}" type="pres">
      <dgm:prSet presAssocID="{20C7BBFE-0B70-46B0-AF85-572137997CEE}" presName="sibTrans" presStyleLbl="sibTrans2D1" presStyleIdx="6" presStyleCnt="8"/>
      <dgm:spPr/>
    </dgm:pt>
    <dgm:pt modelId="{84F7B2C3-7986-45BD-A487-8E255E7B3C3C}" type="pres">
      <dgm:prSet presAssocID="{20C7BBFE-0B70-46B0-AF85-572137997CEE}" presName="connectorText" presStyleLbl="sibTrans2D1" presStyleIdx="6" presStyleCnt="8"/>
      <dgm:spPr/>
    </dgm:pt>
    <dgm:pt modelId="{AECDD8B8-1687-404F-B0ED-D28BFE80C325}" type="pres">
      <dgm:prSet presAssocID="{20751BB8-7A48-46C8-BA46-9416ABE992B1}" presName="node" presStyleLbl="node1" presStyleIdx="7" presStyleCnt="8">
        <dgm:presLayoutVars>
          <dgm:bulletEnabled val="1"/>
        </dgm:presLayoutVars>
      </dgm:prSet>
      <dgm:spPr/>
    </dgm:pt>
    <dgm:pt modelId="{BC25D647-527E-43D5-B3C1-9A2B9FF76017}" type="pres">
      <dgm:prSet presAssocID="{115A7CFF-4845-4F1F-B83D-50B32E84AE6F}" presName="sibTrans" presStyleLbl="sibTrans2D1" presStyleIdx="7" presStyleCnt="8"/>
      <dgm:spPr/>
    </dgm:pt>
    <dgm:pt modelId="{1BEC5F1B-70F1-49CC-9BCE-2B494EC602FB}" type="pres">
      <dgm:prSet presAssocID="{115A7CFF-4845-4F1F-B83D-50B32E84AE6F}" presName="connectorText" presStyleLbl="sibTrans2D1" presStyleIdx="7" presStyleCnt="8"/>
      <dgm:spPr/>
    </dgm:pt>
  </dgm:ptLst>
  <dgm:cxnLst>
    <dgm:cxn modelId="{1349C317-1D9B-4A1E-8EA0-F6FF96AF00F9}" type="presOf" srcId="{5F0967CD-18D3-434E-94D7-B7F6B7B153F1}" destId="{54CDB8F3-FAB1-4411-8EF5-6238DF42C579}" srcOrd="1" destOrd="0" presId="urn:microsoft.com/office/officeart/2005/8/layout/cycle2"/>
    <dgm:cxn modelId="{116324E0-1410-45C5-849B-CB803C0BB656}" type="presOf" srcId="{AB0F1CBD-2D5D-4CA2-9EA5-E3445F1B298E}" destId="{F9C3736D-DA40-4B9A-B862-EB64F9B369DC}" srcOrd="1" destOrd="0" presId="urn:microsoft.com/office/officeart/2005/8/layout/cycle2"/>
    <dgm:cxn modelId="{3CEFA049-9FFC-40BA-AF07-6BD624712591}" srcId="{FFD275CE-C9D2-4F53-ADD9-52D290808D71}" destId="{E0EB9DC5-0763-465E-8C15-5A3B2FF98E86}" srcOrd="4" destOrd="0" parTransId="{1533DB5B-FADE-42B8-B3B6-A56085391BE3}" sibTransId="{5F0967CD-18D3-434E-94D7-B7F6B7B153F1}"/>
    <dgm:cxn modelId="{AEA1DC86-FDE2-4E4C-8E4E-25EC56CF7253}" type="presOf" srcId="{B2A62EFF-8665-4A52-8323-C4912128401B}" destId="{48B91A7B-D5CD-447D-A7FE-1DD391561A6B}" srcOrd="1" destOrd="0" presId="urn:microsoft.com/office/officeart/2005/8/layout/cycle2"/>
    <dgm:cxn modelId="{DCDB3595-8014-4547-BB63-A3A2BA470D1A}" srcId="{FFD275CE-C9D2-4F53-ADD9-52D290808D71}" destId="{676D5EFC-CD5F-4284-BFCD-391930A6798E}" srcOrd="6" destOrd="0" parTransId="{879C8E61-2DDD-4DBA-A175-B18DE34C5E54}" sibTransId="{20C7BBFE-0B70-46B0-AF85-572137997CEE}"/>
    <dgm:cxn modelId="{5C6B2C3E-F724-461E-9A2F-26702047D85D}" type="presOf" srcId="{5F0967CD-18D3-434E-94D7-B7F6B7B153F1}" destId="{80217637-6EB9-4D90-B11F-C62DD766DD6F}" srcOrd="0" destOrd="0" presId="urn:microsoft.com/office/officeart/2005/8/layout/cycle2"/>
    <dgm:cxn modelId="{A1FF1F9D-08AD-42B0-93FA-BAA77AB254F7}" type="presOf" srcId="{B2A62EFF-8665-4A52-8323-C4912128401B}" destId="{466EB981-7832-4AA3-BEF0-F7E32A2D475E}" srcOrd="0" destOrd="0" presId="urn:microsoft.com/office/officeart/2005/8/layout/cycle2"/>
    <dgm:cxn modelId="{24D3BB7B-F92C-4D0F-829C-32FADCF8FD1E}" type="presOf" srcId="{2C4A6ECE-9C8F-415F-A027-7E6D1170475E}" destId="{17BC103E-10D5-4AE9-818B-BDBC21B612A1}" srcOrd="1" destOrd="0" presId="urn:microsoft.com/office/officeart/2005/8/layout/cycle2"/>
    <dgm:cxn modelId="{E314C57C-BDD4-45CF-AE09-BCCA43A62646}" type="presOf" srcId="{60610743-7B0C-4DAD-B776-4F71CC3CF95E}" destId="{7C419861-6521-45F9-B624-EC52648363CC}" srcOrd="0" destOrd="0" presId="urn:microsoft.com/office/officeart/2005/8/layout/cycle2"/>
    <dgm:cxn modelId="{9333C300-6CB2-4E25-A5DC-4386C6D56A8D}" type="presOf" srcId="{AB0F1CBD-2D5D-4CA2-9EA5-E3445F1B298E}" destId="{E6FAD348-E97C-4A27-813B-D1F3CE1656EA}" srcOrd="0" destOrd="0" presId="urn:microsoft.com/office/officeart/2005/8/layout/cycle2"/>
    <dgm:cxn modelId="{401C59D3-785A-4782-8170-CF4A5802ED24}" srcId="{FFD275CE-C9D2-4F53-ADD9-52D290808D71}" destId="{DBFB187A-7540-4935-90AC-05D7E829BF08}" srcOrd="1" destOrd="0" parTransId="{8663A610-4221-4B3D-81A7-6F06510C9CD2}" sibTransId="{60610743-7B0C-4DAD-B776-4F71CC3CF95E}"/>
    <dgm:cxn modelId="{0E50CB72-8634-4BF1-A670-BF2EE635E491}" type="presOf" srcId="{20751BB8-7A48-46C8-BA46-9416ABE992B1}" destId="{AECDD8B8-1687-404F-B0ED-D28BFE80C325}" srcOrd="0" destOrd="0" presId="urn:microsoft.com/office/officeart/2005/8/layout/cycle2"/>
    <dgm:cxn modelId="{ACCBE600-93E9-4B43-8C32-387914BF3528}" srcId="{FFD275CE-C9D2-4F53-ADD9-52D290808D71}" destId="{20751BB8-7A48-46C8-BA46-9416ABE992B1}" srcOrd="7" destOrd="0" parTransId="{CF50B16A-7D8B-41AF-B4F8-B51E16C94B8D}" sibTransId="{115A7CFF-4845-4F1F-B83D-50B32E84AE6F}"/>
    <dgm:cxn modelId="{28856397-E66F-4282-9B3F-76ECC9F4959E}" type="presOf" srcId="{60610743-7B0C-4DAD-B776-4F71CC3CF95E}" destId="{7E8FCAAB-DEF1-466F-AF0A-028D35DFD62C}" srcOrd="1" destOrd="0" presId="urn:microsoft.com/office/officeart/2005/8/layout/cycle2"/>
    <dgm:cxn modelId="{AA844435-D474-4A29-8821-D7056E4FB56A}" type="presOf" srcId="{115A7CFF-4845-4F1F-B83D-50B32E84AE6F}" destId="{BC25D647-527E-43D5-B3C1-9A2B9FF76017}" srcOrd="0" destOrd="0" presId="urn:microsoft.com/office/officeart/2005/8/layout/cycle2"/>
    <dgm:cxn modelId="{B3D57D22-7E56-43BC-B3F9-7A9A2ED8E638}" type="presOf" srcId="{95ECEE09-BEDE-45F7-9545-5808A47BE077}" destId="{AC32370A-CB4E-4E2E-ABA5-68CE6CDF6EB3}" srcOrd="0" destOrd="0" presId="urn:microsoft.com/office/officeart/2005/8/layout/cycle2"/>
    <dgm:cxn modelId="{5CC9C6CA-960A-4DE6-860C-D4BE5948A3B6}" type="presOf" srcId="{F08FFA73-B6F6-459C-95E2-E4AD0A89EF77}" destId="{377CD7BA-3A05-47E8-A787-272FE8CAE6D4}" srcOrd="0" destOrd="0" presId="urn:microsoft.com/office/officeart/2005/8/layout/cycle2"/>
    <dgm:cxn modelId="{874F473B-9175-4244-B606-830E4EC6610A}" srcId="{FFD275CE-C9D2-4F53-ADD9-52D290808D71}" destId="{95ECEE09-BEDE-45F7-9545-5808A47BE077}" srcOrd="5" destOrd="0" parTransId="{8C442D67-EA0B-47ED-B011-269CFA24BABF}" sibTransId="{2C4A6ECE-9C8F-415F-A027-7E6D1170475E}"/>
    <dgm:cxn modelId="{47271B20-C9A7-4660-BC11-DE8DFCF54E76}" type="presOf" srcId="{3A48CCC9-25A3-4C97-9B95-62CD76A4EB4C}" destId="{A5B0F0F4-CC22-4254-AD9B-2476E41997F1}" srcOrd="0" destOrd="0" presId="urn:microsoft.com/office/officeart/2005/8/layout/cycle2"/>
    <dgm:cxn modelId="{5E632E2C-EC3D-446E-AA0B-F3CD2EA11F91}" type="presOf" srcId="{20C7BBFE-0B70-46B0-AF85-572137997CEE}" destId="{E2A7FD49-E167-4D97-BF62-025A302E838C}" srcOrd="0" destOrd="0" presId="urn:microsoft.com/office/officeart/2005/8/layout/cycle2"/>
    <dgm:cxn modelId="{742E49FD-9177-4E16-AABD-2B5604935A44}" type="presOf" srcId="{EACFEE1D-30E0-41BB-B2F8-60B5A17ADB96}" destId="{360C828D-128F-4D4B-B8E2-FCA12E01822E}" srcOrd="0" destOrd="0" presId="urn:microsoft.com/office/officeart/2005/8/layout/cycle2"/>
    <dgm:cxn modelId="{38BDDEA4-CB42-4441-B858-A9A38403660A}" type="presOf" srcId="{20C7BBFE-0B70-46B0-AF85-572137997CEE}" destId="{84F7B2C3-7986-45BD-A487-8E255E7B3C3C}" srcOrd="1" destOrd="0" presId="urn:microsoft.com/office/officeart/2005/8/layout/cycle2"/>
    <dgm:cxn modelId="{4D56B2E6-4D43-48DB-AC67-6E608C190420}" type="presOf" srcId="{115A7CFF-4845-4F1F-B83D-50B32E84AE6F}" destId="{1BEC5F1B-70F1-49CC-9BCE-2B494EC602FB}" srcOrd="1" destOrd="0" presId="urn:microsoft.com/office/officeart/2005/8/layout/cycle2"/>
    <dgm:cxn modelId="{2C674D2F-96A4-411F-8ED2-1848CCEC2E18}" type="presOf" srcId="{FFD275CE-C9D2-4F53-ADD9-52D290808D71}" destId="{BDA79E48-AEE3-43B8-80EC-061296BA475E}" srcOrd="0" destOrd="0" presId="urn:microsoft.com/office/officeart/2005/8/layout/cycle2"/>
    <dgm:cxn modelId="{E2373957-8260-47CB-B616-CF130D2EFE7E}" type="presOf" srcId="{DFBB379E-CBD1-44F7-A35D-BF1D4FD5A32B}" destId="{7C2FFFBC-8F1F-44E4-BACA-89DDD9F499E9}" srcOrd="0" destOrd="0" presId="urn:microsoft.com/office/officeart/2005/8/layout/cycle2"/>
    <dgm:cxn modelId="{CCC3B865-2C49-4074-864D-56CFEAE6665F}" srcId="{FFD275CE-C9D2-4F53-ADD9-52D290808D71}" destId="{DFBB379E-CBD1-44F7-A35D-BF1D4FD5A32B}" srcOrd="0" destOrd="0" parTransId="{6398B0CF-F2BD-4BF2-8173-811C01F11FD0}" sibTransId="{B2A62EFF-8665-4A52-8323-C4912128401B}"/>
    <dgm:cxn modelId="{A39F06A0-61EC-40D2-9FDC-AFF67FABC0BA}" srcId="{FFD275CE-C9D2-4F53-ADD9-52D290808D71}" destId="{3A48CCC9-25A3-4C97-9B95-62CD76A4EB4C}" srcOrd="2" destOrd="0" parTransId="{AA22A6ED-10B6-4CA8-AD3D-1560DFA9BFF6}" sibTransId="{F08FFA73-B6F6-459C-95E2-E4AD0A89EF77}"/>
    <dgm:cxn modelId="{77FB2997-653D-4598-8BE6-2C3AF9CEC405}" type="presOf" srcId="{E0EB9DC5-0763-465E-8C15-5A3B2FF98E86}" destId="{0DCB02BE-D2C6-403B-A697-CA661EDF6746}" srcOrd="0" destOrd="0" presId="urn:microsoft.com/office/officeart/2005/8/layout/cycle2"/>
    <dgm:cxn modelId="{D05E0D49-BAC8-42C0-9DB1-5C663C1C751C}" type="presOf" srcId="{DBFB187A-7540-4935-90AC-05D7E829BF08}" destId="{DAB6D43A-429F-4AC8-AF30-3B7125FABAA6}" srcOrd="0" destOrd="0" presId="urn:microsoft.com/office/officeart/2005/8/layout/cycle2"/>
    <dgm:cxn modelId="{5095ABB7-CF7D-45DD-8738-37330B6091A6}" srcId="{FFD275CE-C9D2-4F53-ADD9-52D290808D71}" destId="{EACFEE1D-30E0-41BB-B2F8-60B5A17ADB96}" srcOrd="3" destOrd="0" parTransId="{472DFE06-DB03-4F69-93D7-29E0D235E321}" sibTransId="{AB0F1CBD-2D5D-4CA2-9EA5-E3445F1B298E}"/>
    <dgm:cxn modelId="{AE129721-953D-40D8-AD7D-FCED7A7FF5C8}" type="presOf" srcId="{676D5EFC-CD5F-4284-BFCD-391930A6798E}" destId="{E6D26375-4E89-46BE-A92C-56986D1A3FC8}" srcOrd="0" destOrd="0" presId="urn:microsoft.com/office/officeart/2005/8/layout/cycle2"/>
    <dgm:cxn modelId="{693E9366-C609-4F5B-AE27-DA471504A020}" type="presOf" srcId="{F08FFA73-B6F6-459C-95E2-E4AD0A89EF77}" destId="{55437B13-0F52-433A-B2EE-10D5A4EF9F15}" srcOrd="1" destOrd="0" presId="urn:microsoft.com/office/officeart/2005/8/layout/cycle2"/>
    <dgm:cxn modelId="{6462389B-E69C-4E32-B3D3-8AC84CB7A471}" type="presOf" srcId="{2C4A6ECE-9C8F-415F-A027-7E6D1170475E}" destId="{08A22F0C-F259-4C6D-B720-D695C6C1D6B0}" srcOrd="0" destOrd="0" presId="urn:microsoft.com/office/officeart/2005/8/layout/cycle2"/>
    <dgm:cxn modelId="{9E93482C-5B09-40E8-9D7E-F71E49235DCB}" type="presParOf" srcId="{BDA79E48-AEE3-43B8-80EC-061296BA475E}" destId="{7C2FFFBC-8F1F-44E4-BACA-89DDD9F499E9}" srcOrd="0" destOrd="0" presId="urn:microsoft.com/office/officeart/2005/8/layout/cycle2"/>
    <dgm:cxn modelId="{C98DBC15-9F8E-4B62-9ED8-0965F5B1C778}" type="presParOf" srcId="{BDA79E48-AEE3-43B8-80EC-061296BA475E}" destId="{466EB981-7832-4AA3-BEF0-F7E32A2D475E}" srcOrd="1" destOrd="0" presId="urn:microsoft.com/office/officeart/2005/8/layout/cycle2"/>
    <dgm:cxn modelId="{BBDE377B-A9F0-4299-81DE-88B5D7430FB5}" type="presParOf" srcId="{466EB981-7832-4AA3-BEF0-F7E32A2D475E}" destId="{48B91A7B-D5CD-447D-A7FE-1DD391561A6B}" srcOrd="0" destOrd="0" presId="urn:microsoft.com/office/officeart/2005/8/layout/cycle2"/>
    <dgm:cxn modelId="{1B9AE86B-FB37-436A-A6CA-22BFE2407481}" type="presParOf" srcId="{BDA79E48-AEE3-43B8-80EC-061296BA475E}" destId="{DAB6D43A-429F-4AC8-AF30-3B7125FABAA6}" srcOrd="2" destOrd="0" presId="urn:microsoft.com/office/officeart/2005/8/layout/cycle2"/>
    <dgm:cxn modelId="{952A0B5F-4244-4CD6-8E4A-9EC5BAD94578}" type="presParOf" srcId="{BDA79E48-AEE3-43B8-80EC-061296BA475E}" destId="{7C419861-6521-45F9-B624-EC52648363CC}" srcOrd="3" destOrd="0" presId="urn:microsoft.com/office/officeart/2005/8/layout/cycle2"/>
    <dgm:cxn modelId="{88E2F6D3-6A05-4A6C-AD00-F03BB8FA39FF}" type="presParOf" srcId="{7C419861-6521-45F9-B624-EC52648363CC}" destId="{7E8FCAAB-DEF1-466F-AF0A-028D35DFD62C}" srcOrd="0" destOrd="0" presId="urn:microsoft.com/office/officeart/2005/8/layout/cycle2"/>
    <dgm:cxn modelId="{577F9C75-36B5-4C47-8726-BE4FD8387038}" type="presParOf" srcId="{BDA79E48-AEE3-43B8-80EC-061296BA475E}" destId="{A5B0F0F4-CC22-4254-AD9B-2476E41997F1}" srcOrd="4" destOrd="0" presId="urn:microsoft.com/office/officeart/2005/8/layout/cycle2"/>
    <dgm:cxn modelId="{5C6044D5-CFC9-46D0-904D-862254F836AB}" type="presParOf" srcId="{BDA79E48-AEE3-43B8-80EC-061296BA475E}" destId="{377CD7BA-3A05-47E8-A787-272FE8CAE6D4}" srcOrd="5" destOrd="0" presId="urn:microsoft.com/office/officeart/2005/8/layout/cycle2"/>
    <dgm:cxn modelId="{476F3BBA-9C45-4057-915C-57B74EF4A5FE}" type="presParOf" srcId="{377CD7BA-3A05-47E8-A787-272FE8CAE6D4}" destId="{55437B13-0F52-433A-B2EE-10D5A4EF9F15}" srcOrd="0" destOrd="0" presId="urn:microsoft.com/office/officeart/2005/8/layout/cycle2"/>
    <dgm:cxn modelId="{C9125D56-6B7D-4CAA-858E-853338E45412}" type="presParOf" srcId="{BDA79E48-AEE3-43B8-80EC-061296BA475E}" destId="{360C828D-128F-4D4B-B8E2-FCA12E01822E}" srcOrd="6" destOrd="0" presId="urn:microsoft.com/office/officeart/2005/8/layout/cycle2"/>
    <dgm:cxn modelId="{5B13682F-E0F7-4E66-96E7-5D5E8047665F}" type="presParOf" srcId="{BDA79E48-AEE3-43B8-80EC-061296BA475E}" destId="{E6FAD348-E97C-4A27-813B-D1F3CE1656EA}" srcOrd="7" destOrd="0" presId="urn:microsoft.com/office/officeart/2005/8/layout/cycle2"/>
    <dgm:cxn modelId="{2A517407-9D70-45F9-864D-67CB9F6E7330}" type="presParOf" srcId="{E6FAD348-E97C-4A27-813B-D1F3CE1656EA}" destId="{F9C3736D-DA40-4B9A-B862-EB64F9B369DC}" srcOrd="0" destOrd="0" presId="urn:microsoft.com/office/officeart/2005/8/layout/cycle2"/>
    <dgm:cxn modelId="{D34CB097-750E-4D7A-B347-0884E3F5A825}" type="presParOf" srcId="{BDA79E48-AEE3-43B8-80EC-061296BA475E}" destId="{0DCB02BE-D2C6-403B-A697-CA661EDF6746}" srcOrd="8" destOrd="0" presId="urn:microsoft.com/office/officeart/2005/8/layout/cycle2"/>
    <dgm:cxn modelId="{0889DB1A-C6E4-4AF9-90C1-A55D8FE12BE4}" type="presParOf" srcId="{BDA79E48-AEE3-43B8-80EC-061296BA475E}" destId="{80217637-6EB9-4D90-B11F-C62DD766DD6F}" srcOrd="9" destOrd="0" presId="urn:microsoft.com/office/officeart/2005/8/layout/cycle2"/>
    <dgm:cxn modelId="{7FD89746-3BEA-47A1-BF67-87960228A2E6}" type="presParOf" srcId="{80217637-6EB9-4D90-B11F-C62DD766DD6F}" destId="{54CDB8F3-FAB1-4411-8EF5-6238DF42C579}" srcOrd="0" destOrd="0" presId="urn:microsoft.com/office/officeart/2005/8/layout/cycle2"/>
    <dgm:cxn modelId="{F63489CA-F5A4-4C4D-A715-7D8D0A07E205}" type="presParOf" srcId="{BDA79E48-AEE3-43B8-80EC-061296BA475E}" destId="{AC32370A-CB4E-4E2E-ABA5-68CE6CDF6EB3}" srcOrd="10" destOrd="0" presId="urn:microsoft.com/office/officeart/2005/8/layout/cycle2"/>
    <dgm:cxn modelId="{3E385436-8D1F-4227-9835-FB8F02F373EE}" type="presParOf" srcId="{BDA79E48-AEE3-43B8-80EC-061296BA475E}" destId="{08A22F0C-F259-4C6D-B720-D695C6C1D6B0}" srcOrd="11" destOrd="0" presId="urn:microsoft.com/office/officeart/2005/8/layout/cycle2"/>
    <dgm:cxn modelId="{6596588F-539A-434E-9A51-37452210F48B}" type="presParOf" srcId="{08A22F0C-F259-4C6D-B720-D695C6C1D6B0}" destId="{17BC103E-10D5-4AE9-818B-BDBC21B612A1}" srcOrd="0" destOrd="0" presId="urn:microsoft.com/office/officeart/2005/8/layout/cycle2"/>
    <dgm:cxn modelId="{D77EFE9D-C7B3-4333-8FA5-77C292526D13}" type="presParOf" srcId="{BDA79E48-AEE3-43B8-80EC-061296BA475E}" destId="{E6D26375-4E89-46BE-A92C-56986D1A3FC8}" srcOrd="12" destOrd="0" presId="urn:microsoft.com/office/officeart/2005/8/layout/cycle2"/>
    <dgm:cxn modelId="{D194EAF8-B74C-4C08-92E0-16CD708B7EAE}" type="presParOf" srcId="{BDA79E48-AEE3-43B8-80EC-061296BA475E}" destId="{E2A7FD49-E167-4D97-BF62-025A302E838C}" srcOrd="13" destOrd="0" presId="urn:microsoft.com/office/officeart/2005/8/layout/cycle2"/>
    <dgm:cxn modelId="{9731A40D-2A34-4075-8184-9374516CE6A9}" type="presParOf" srcId="{E2A7FD49-E167-4D97-BF62-025A302E838C}" destId="{84F7B2C3-7986-45BD-A487-8E255E7B3C3C}" srcOrd="0" destOrd="0" presId="urn:microsoft.com/office/officeart/2005/8/layout/cycle2"/>
    <dgm:cxn modelId="{81C84892-CA47-4411-AF2E-68A3278B727A}" type="presParOf" srcId="{BDA79E48-AEE3-43B8-80EC-061296BA475E}" destId="{AECDD8B8-1687-404F-B0ED-D28BFE80C325}" srcOrd="14" destOrd="0" presId="urn:microsoft.com/office/officeart/2005/8/layout/cycle2"/>
    <dgm:cxn modelId="{A5C8A1AD-60C0-4E42-85BD-06634CD838A5}" type="presParOf" srcId="{BDA79E48-AEE3-43B8-80EC-061296BA475E}" destId="{BC25D647-527E-43D5-B3C1-9A2B9FF76017}" srcOrd="15" destOrd="0" presId="urn:microsoft.com/office/officeart/2005/8/layout/cycle2"/>
    <dgm:cxn modelId="{442A1B51-8B9F-4036-8D41-2003E5EFE1C5}" type="presParOf" srcId="{BC25D647-527E-43D5-B3C1-9A2B9FF76017}" destId="{1BEC5F1B-70F1-49CC-9BCE-2B494EC602F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D275CE-C9D2-4F53-ADD9-52D290808D7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BB379E-CBD1-44F7-A35D-BF1D4FD5A32B}">
      <dgm:prSet phldrT="[Текст]"/>
      <dgm:spPr/>
      <dgm:t>
        <a:bodyPr/>
        <a:lstStyle/>
        <a:p>
          <a:r>
            <a:rPr lang="uk-UA" dirty="0" smtClean="0"/>
            <a:t>33</a:t>
          </a:r>
          <a:endParaRPr lang="ru-RU" dirty="0"/>
        </a:p>
      </dgm:t>
    </dgm:pt>
    <dgm:pt modelId="{6398B0CF-F2BD-4BF2-8173-811C01F11FD0}" type="parTrans" cxnId="{CCC3B865-2C49-4074-864D-56CFEAE6665F}">
      <dgm:prSet/>
      <dgm:spPr/>
      <dgm:t>
        <a:bodyPr/>
        <a:lstStyle/>
        <a:p>
          <a:endParaRPr lang="ru-RU"/>
        </a:p>
      </dgm:t>
    </dgm:pt>
    <dgm:pt modelId="{B2A62EFF-8665-4A52-8323-C4912128401B}" type="sibTrans" cxnId="{CCC3B865-2C49-4074-864D-56CFEAE6665F}">
      <dgm:prSet/>
      <dgm:spPr/>
      <dgm:t>
        <a:bodyPr/>
        <a:lstStyle/>
        <a:p>
          <a:endParaRPr lang="ru-RU"/>
        </a:p>
      </dgm:t>
    </dgm:pt>
    <dgm:pt modelId="{E0EB9DC5-0763-465E-8C15-5A3B2FF98E86}">
      <dgm:prSet phldrT="[Текст]"/>
      <dgm:spPr/>
      <dgm:t>
        <a:bodyPr/>
        <a:lstStyle/>
        <a:p>
          <a:r>
            <a:rPr lang="uk-UA" dirty="0" smtClean="0"/>
            <a:t>35</a:t>
          </a:r>
          <a:endParaRPr lang="ru-RU" dirty="0"/>
        </a:p>
      </dgm:t>
    </dgm:pt>
    <dgm:pt modelId="{1533DB5B-FADE-42B8-B3B6-A56085391BE3}" type="parTrans" cxnId="{3CEFA049-9FFC-40BA-AF07-6BD624712591}">
      <dgm:prSet/>
      <dgm:spPr/>
      <dgm:t>
        <a:bodyPr/>
        <a:lstStyle/>
        <a:p>
          <a:endParaRPr lang="ru-RU"/>
        </a:p>
      </dgm:t>
    </dgm:pt>
    <dgm:pt modelId="{5F0967CD-18D3-434E-94D7-B7F6B7B153F1}" type="sibTrans" cxnId="{3CEFA049-9FFC-40BA-AF07-6BD624712591}">
      <dgm:prSet/>
      <dgm:spPr/>
      <dgm:t>
        <a:bodyPr/>
        <a:lstStyle/>
        <a:p>
          <a:endParaRPr lang="ru-RU"/>
        </a:p>
      </dgm:t>
    </dgm:pt>
    <dgm:pt modelId="{95ECEE09-BEDE-45F7-9545-5808A47BE077}">
      <dgm:prSet phldrT="[Текст]"/>
      <dgm:spPr/>
      <dgm:t>
        <a:bodyPr/>
        <a:lstStyle/>
        <a:p>
          <a:r>
            <a:rPr lang="uk-UA" dirty="0" smtClean="0"/>
            <a:t>70</a:t>
          </a:r>
          <a:endParaRPr lang="ru-RU" dirty="0"/>
        </a:p>
      </dgm:t>
    </dgm:pt>
    <dgm:pt modelId="{8C442D67-EA0B-47ED-B011-269CFA24BABF}" type="parTrans" cxnId="{874F473B-9175-4244-B606-830E4EC6610A}">
      <dgm:prSet/>
      <dgm:spPr/>
      <dgm:t>
        <a:bodyPr/>
        <a:lstStyle/>
        <a:p>
          <a:endParaRPr lang="ru-RU"/>
        </a:p>
      </dgm:t>
    </dgm:pt>
    <dgm:pt modelId="{2C4A6ECE-9C8F-415F-A027-7E6D1170475E}" type="sibTrans" cxnId="{874F473B-9175-4244-B606-830E4EC6610A}">
      <dgm:prSet/>
      <dgm:spPr/>
      <dgm:t>
        <a:bodyPr/>
        <a:lstStyle/>
        <a:p>
          <a:endParaRPr lang="ru-RU"/>
        </a:p>
      </dgm:t>
    </dgm:pt>
    <dgm:pt modelId="{676D5EFC-CD5F-4284-BFCD-391930A6798E}">
      <dgm:prSet phldrT="[Текст]"/>
      <dgm:spPr/>
      <dgm:t>
        <a:bodyPr/>
        <a:lstStyle/>
        <a:p>
          <a:r>
            <a:rPr lang="uk-UA" dirty="0" smtClean="0"/>
            <a:t>16</a:t>
          </a:r>
          <a:endParaRPr lang="ru-RU" dirty="0"/>
        </a:p>
      </dgm:t>
    </dgm:pt>
    <dgm:pt modelId="{879C8E61-2DDD-4DBA-A175-B18DE34C5E54}" type="parTrans" cxnId="{DCDB3595-8014-4547-BB63-A3A2BA470D1A}">
      <dgm:prSet/>
      <dgm:spPr/>
      <dgm:t>
        <a:bodyPr/>
        <a:lstStyle/>
        <a:p>
          <a:endParaRPr lang="ru-RU"/>
        </a:p>
      </dgm:t>
    </dgm:pt>
    <dgm:pt modelId="{20C7BBFE-0B70-46B0-AF85-572137997CEE}" type="sibTrans" cxnId="{DCDB3595-8014-4547-BB63-A3A2BA470D1A}">
      <dgm:prSet/>
      <dgm:spPr/>
      <dgm:t>
        <a:bodyPr/>
        <a:lstStyle/>
        <a:p>
          <a:endParaRPr lang="ru-RU"/>
        </a:p>
      </dgm:t>
    </dgm:pt>
    <dgm:pt modelId="{20751BB8-7A48-46C8-BA46-9416ABE992B1}">
      <dgm:prSet phldrT="[Текст]"/>
      <dgm:spPr/>
      <dgm:t>
        <a:bodyPr/>
        <a:lstStyle/>
        <a:p>
          <a:r>
            <a:rPr lang="uk-UA" dirty="0" smtClean="0"/>
            <a:t>48</a:t>
          </a:r>
          <a:endParaRPr lang="ru-RU" dirty="0"/>
        </a:p>
      </dgm:t>
    </dgm:pt>
    <dgm:pt modelId="{CF50B16A-7D8B-41AF-B4F8-B51E16C94B8D}" type="parTrans" cxnId="{ACCBE600-93E9-4B43-8C32-387914BF3528}">
      <dgm:prSet/>
      <dgm:spPr/>
      <dgm:t>
        <a:bodyPr/>
        <a:lstStyle/>
        <a:p>
          <a:endParaRPr lang="ru-RU"/>
        </a:p>
      </dgm:t>
    </dgm:pt>
    <dgm:pt modelId="{115A7CFF-4845-4F1F-B83D-50B32E84AE6F}" type="sibTrans" cxnId="{ACCBE600-93E9-4B43-8C32-387914BF3528}">
      <dgm:prSet/>
      <dgm:spPr/>
      <dgm:t>
        <a:bodyPr/>
        <a:lstStyle/>
        <a:p>
          <a:endParaRPr lang="ru-RU"/>
        </a:p>
      </dgm:t>
    </dgm:pt>
    <dgm:pt modelId="{DBFB187A-7540-4935-90AC-05D7E829BF08}">
      <dgm:prSet/>
      <dgm:spPr/>
      <dgm:t>
        <a:bodyPr/>
        <a:lstStyle/>
        <a:p>
          <a:r>
            <a:rPr lang="uk-UA" dirty="0" smtClean="0"/>
            <a:t>99</a:t>
          </a:r>
          <a:endParaRPr lang="ru-RU" dirty="0"/>
        </a:p>
      </dgm:t>
    </dgm:pt>
    <dgm:pt modelId="{8663A610-4221-4B3D-81A7-6F06510C9CD2}" type="parTrans" cxnId="{401C59D3-785A-4782-8170-CF4A5802ED24}">
      <dgm:prSet/>
      <dgm:spPr/>
      <dgm:t>
        <a:bodyPr/>
        <a:lstStyle/>
        <a:p>
          <a:endParaRPr lang="ru-RU"/>
        </a:p>
      </dgm:t>
    </dgm:pt>
    <dgm:pt modelId="{60610743-7B0C-4DAD-B776-4F71CC3CF95E}" type="sibTrans" cxnId="{401C59D3-785A-4782-8170-CF4A5802ED24}">
      <dgm:prSet/>
      <dgm:spPr/>
      <dgm:t>
        <a:bodyPr/>
        <a:lstStyle/>
        <a:p>
          <a:endParaRPr lang="ru-RU"/>
        </a:p>
      </dgm:t>
    </dgm:pt>
    <dgm:pt modelId="{3A48CCC9-25A3-4C97-9B95-62CD76A4EB4C}">
      <dgm:prSet/>
      <dgm:spPr/>
      <dgm:t>
        <a:bodyPr/>
        <a:lstStyle/>
        <a:p>
          <a:r>
            <a:rPr lang="uk-UA" dirty="0" smtClean="0"/>
            <a:t>100</a:t>
          </a:r>
          <a:endParaRPr lang="ru-RU" dirty="0"/>
        </a:p>
      </dgm:t>
    </dgm:pt>
    <dgm:pt modelId="{AA22A6ED-10B6-4CA8-AD3D-1560DFA9BFF6}" type="parTrans" cxnId="{A39F06A0-61EC-40D2-9FDC-AFF67FABC0BA}">
      <dgm:prSet/>
      <dgm:spPr/>
      <dgm:t>
        <a:bodyPr/>
        <a:lstStyle/>
        <a:p>
          <a:endParaRPr lang="ru-RU"/>
        </a:p>
      </dgm:t>
    </dgm:pt>
    <dgm:pt modelId="{F08FFA73-B6F6-459C-95E2-E4AD0A89EF77}" type="sibTrans" cxnId="{A39F06A0-61EC-40D2-9FDC-AFF67FABC0BA}">
      <dgm:prSet/>
      <dgm:spPr/>
      <dgm:t>
        <a:bodyPr/>
        <a:lstStyle/>
        <a:p>
          <a:endParaRPr lang="ru-RU"/>
        </a:p>
      </dgm:t>
    </dgm:pt>
    <dgm:pt modelId="{EACFEE1D-30E0-41BB-B2F8-60B5A17ADB96}">
      <dgm:prSet/>
      <dgm:spPr/>
      <dgm:t>
        <a:bodyPr/>
        <a:lstStyle/>
        <a:p>
          <a:r>
            <a:rPr lang="uk-UA" dirty="0" smtClean="0"/>
            <a:t>5</a:t>
          </a:r>
          <a:endParaRPr lang="ru-RU" dirty="0"/>
        </a:p>
      </dgm:t>
    </dgm:pt>
    <dgm:pt modelId="{AB0F1CBD-2D5D-4CA2-9EA5-E3445F1B298E}" type="sibTrans" cxnId="{5095ABB7-CF7D-45DD-8738-37330B6091A6}">
      <dgm:prSet/>
      <dgm:spPr/>
      <dgm:t>
        <a:bodyPr/>
        <a:lstStyle/>
        <a:p>
          <a:endParaRPr lang="ru-RU"/>
        </a:p>
      </dgm:t>
    </dgm:pt>
    <dgm:pt modelId="{472DFE06-DB03-4F69-93D7-29E0D235E321}" type="parTrans" cxnId="{5095ABB7-CF7D-45DD-8738-37330B6091A6}">
      <dgm:prSet/>
      <dgm:spPr/>
      <dgm:t>
        <a:bodyPr/>
        <a:lstStyle/>
        <a:p>
          <a:endParaRPr lang="ru-RU"/>
        </a:p>
      </dgm:t>
    </dgm:pt>
    <dgm:pt modelId="{BDA79E48-AEE3-43B8-80EC-061296BA475E}" type="pres">
      <dgm:prSet presAssocID="{FFD275CE-C9D2-4F53-ADD9-52D290808D71}" presName="cycle" presStyleCnt="0">
        <dgm:presLayoutVars>
          <dgm:dir/>
          <dgm:resizeHandles val="exact"/>
        </dgm:presLayoutVars>
      </dgm:prSet>
      <dgm:spPr/>
    </dgm:pt>
    <dgm:pt modelId="{7C2FFFBC-8F1F-44E4-BACA-89DDD9F499E9}" type="pres">
      <dgm:prSet presAssocID="{DFBB379E-CBD1-44F7-A35D-BF1D4FD5A32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6EB981-7832-4AA3-BEF0-F7E32A2D475E}" type="pres">
      <dgm:prSet presAssocID="{B2A62EFF-8665-4A52-8323-C4912128401B}" presName="sibTrans" presStyleLbl="sibTrans2D1" presStyleIdx="0" presStyleCnt="8"/>
      <dgm:spPr/>
    </dgm:pt>
    <dgm:pt modelId="{48B91A7B-D5CD-447D-A7FE-1DD391561A6B}" type="pres">
      <dgm:prSet presAssocID="{B2A62EFF-8665-4A52-8323-C4912128401B}" presName="connectorText" presStyleLbl="sibTrans2D1" presStyleIdx="0" presStyleCnt="8"/>
      <dgm:spPr/>
    </dgm:pt>
    <dgm:pt modelId="{DAB6D43A-429F-4AC8-AF30-3B7125FABAA6}" type="pres">
      <dgm:prSet presAssocID="{DBFB187A-7540-4935-90AC-05D7E829BF08}" presName="node" presStyleLbl="node1" presStyleIdx="1" presStyleCnt="8">
        <dgm:presLayoutVars>
          <dgm:bulletEnabled val="1"/>
        </dgm:presLayoutVars>
      </dgm:prSet>
      <dgm:spPr/>
    </dgm:pt>
    <dgm:pt modelId="{7C419861-6521-45F9-B624-EC52648363CC}" type="pres">
      <dgm:prSet presAssocID="{60610743-7B0C-4DAD-B776-4F71CC3CF95E}" presName="sibTrans" presStyleLbl="sibTrans2D1" presStyleIdx="1" presStyleCnt="8"/>
      <dgm:spPr/>
    </dgm:pt>
    <dgm:pt modelId="{7E8FCAAB-DEF1-466F-AF0A-028D35DFD62C}" type="pres">
      <dgm:prSet presAssocID="{60610743-7B0C-4DAD-B776-4F71CC3CF95E}" presName="connectorText" presStyleLbl="sibTrans2D1" presStyleIdx="1" presStyleCnt="8"/>
      <dgm:spPr/>
    </dgm:pt>
    <dgm:pt modelId="{A5B0F0F4-CC22-4254-AD9B-2476E41997F1}" type="pres">
      <dgm:prSet presAssocID="{3A48CCC9-25A3-4C97-9B95-62CD76A4EB4C}" presName="node" presStyleLbl="node1" presStyleIdx="2" presStyleCnt="8">
        <dgm:presLayoutVars>
          <dgm:bulletEnabled val="1"/>
        </dgm:presLayoutVars>
      </dgm:prSet>
      <dgm:spPr/>
    </dgm:pt>
    <dgm:pt modelId="{377CD7BA-3A05-47E8-A787-272FE8CAE6D4}" type="pres">
      <dgm:prSet presAssocID="{F08FFA73-B6F6-459C-95E2-E4AD0A89EF77}" presName="sibTrans" presStyleLbl="sibTrans2D1" presStyleIdx="2" presStyleCnt="8"/>
      <dgm:spPr/>
    </dgm:pt>
    <dgm:pt modelId="{55437B13-0F52-433A-B2EE-10D5A4EF9F15}" type="pres">
      <dgm:prSet presAssocID="{F08FFA73-B6F6-459C-95E2-E4AD0A89EF77}" presName="connectorText" presStyleLbl="sibTrans2D1" presStyleIdx="2" presStyleCnt="8"/>
      <dgm:spPr/>
    </dgm:pt>
    <dgm:pt modelId="{360C828D-128F-4D4B-B8E2-FCA12E01822E}" type="pres">
      <dgm:prSet presAssocID="{EACFEE1D-30E0-41BB-B2F8-60B5A17ADB96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FAD348-E97C-4A27-813B-D1F3CE1656EA}" type="pres">
      <dgm:prSet presAssocID="{AB0F1CBD-2D5D-4CA2-9EA5-E3445F1B298E}" presName="sibTrans" presStyleLbl="sibTrans2D1" presStyleIdx="3" presStyleCnt="8"/>
      <dgm:spPr/>
    </dgm:pt>
    <dgm:pt modelId="{F9C3736D-DA40-4B9A-B862-EB64F9B369DC}" type="pres">
      <dgm:prSet presAssocID="{AB0F1CBD-2D5D-4CA2-9EA5-E3445F1B298E}" presName="connectorText" presStyleLbl="sibTrans2D1" presStyleIdx="3" presStyleCnt="8"/>
      <dgm:spPr/>
    </dgm:pt>
    <dgm:pt modelId="{0DCB02BE-D2C6-403B-A697-CA661EDF6746}" type="pres">
      <dgm:prSet presAssocID="{E0EB9DC5-0763-465E-8C15-5A3B2FF98E86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217637-6EB9-4D90-B11F-C62DD766DD6F}" type="pres">
      <dgm:prSet presAssocID="{5F0967CD-18D3-434E-94D7-B7F6B7B153F1}" presName="sibTrans" presStyleLbl="sibTrans2D1" presStyleIdx="4" presStyleCnt="8"/>
      <dgm:spPr/>
    </dgm:pt>
    <dgm:pt modelId="{54CDB8F3-FAB1-4411-8EF5-6238DF42C579}" type="pres">
      <dgm:prSet presAssocID="{5F0967CD-18D3-434E-94D7-B7F6B7B153F1}" presName="connectorText" presStyleLbl="sibTrans2D1" presStyleIdx="4" presStyleCnt="8"/>
      <dgm:spPr/>
    </dgm:pt>
    <dgm:pt modelId="{AC32370A-CB4E-4E2E-ABA5-68CE6CDF6EB3}" type="pres">
      <dgm:prSet presAssocID="{95ECEE09-BEDE-45F7-9545-5808A47BE077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22F0C-F259-4C6D-B720-D695C6C1D6B0}" type="pres">
      <dgm:prSet presAssocID="{2C4A6ECE-9C8F-415F-A027-7E6D1170475E}" presName="sibTrans" presStyleLbl="sibTrans2D1" presStyleIdx="5" presStyleCnt="8"/>
      <dgm:spPr/>
    </dgm:pt>
    <dgm:pt modelId="{17BC103E-10D5-4AE9-818B-BDBC21B612A1}" type="pres">
      <dgm:prSet presAssocID="{2C4A6ECE-9C8F-415F-A027-7E6D1170475E}" presName="connectorText" presStyleLbl="sibTrans2D1" presStyleIdx="5" presStyleCnt="8"/>
      <dgm:spPr/>
    </dgm:pt>
    <dgm:pt modelId="{E6D26375-4E89-46BE-A92C-56986D1A3FC8}" type="pres">
      <dgm:prSet presAssocID="{676D5EFC-CD5F-4284-BFCD-391930A6798E}" presName="node" presStyleLbl="node1" presStyleIdx="6" presStyleCnt="8">
        <dgm:presLayoutVars>
          <dgm:bulletEnabled val="1"/>
        </dgm:presLayoutVars>
      </dgm:prSet>
      <dgm:spPr/>
    </dgm:pt>
    <dgm:pt modelId="{E2A7FD49-E167-4D97-BF62-025A302E838C}" type="pres">
      <dgm:prSet presAssocID="{20C7BBFE-0B70-46B0-AF85-572137997CEE}" presName="sibTrans" presStyleLbl="sibTrans2D1" presStyleIdx="6" presStyleCnt="8"/>
      <dgm:spPr/>
    </dgm:pt>
    <dgm:pt modelId="{84F7B2C3-7986-45BD-A487-8E255E7B3C3C}" type="pres">
      <dgm:prSet presAssocID="{20C7BBFE-0B70-46B0-AF85-572137997CEE}" presName="connectorText" presStyleLbl="sibTrans2D1" presStyleIdx="6" presStyleCnt="8"/>
      <dgm:spPr/>
    </dgm:pt>
    <dgm:pt modelId="{AECDD8B8-1687-404F-B0ED-D28BFE80C325}" type="pres">
      <dgm:prSet presAssocID="{20751BB8-7A48-46C8-BA46-9416ABE992B1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5D647-527E-43D5-B3C1-9A2B9FF76017}" type="pres">
      <dgm:prSet presAssocID="{115A7CFF-4845-4F1F-B83D-50B32E84AE6F}" presName="sibTrans" presStyleLbl="sibTrans2D1" presStyleIdx="7" presStyleCnt="8"/>
      <dgm:spPr/>
    </dgm:pt>
    <dgm:pt modelId="{1BEC5F1B-70F1-49CC-9BCE-2B494EC602FB}" type="pres">
      <dgm:prSet presAssocID="{115A7CFF-4845-4F1F-B83D-50B32E84AE6F}" presName="connectorText" presStyleLbl="sibTrans2D1" presStyleIdx="7" presStyleCnt="8"/>
      <dgm:spPr/>
    </dgm:pt>
  </dgm:ptLst>
  <dgm:cxnLst>
    <dgm:cxn modelId="{1349C317-1D9B-4A1E-8EA0-F6FF96AF00F9}" type="presOf" srcId="{5F0967CD-18D3-434E-94D7-B7F6B7B153F1}" destId="{54CDB8F3-FAB1-4411-8EF5-6238DF42C579}" srcOrd="1" destOrd="0" presId="urn:microsoft.com/office/officeart/2005/8/layout/cycle2"/>
    <dgm:cxn modelId="{116324E0-1410-45C5-849B-CB803C0BB656}" type="presOf" srcId="{AB0F1CBD-2D5D-4CA2-9EA5-E3445F1B298E}" destId="{F9C3736D-DA40-4B9A-B862-EB64F9B369DC}" srcOrd="1" destOrd="0" presId="urn:microsoft.com/office/officeart/2005/8/layout/cycle2"/>
    <dgm:cxn modelId="{3CEFA049-9FFC-40BA-AF07-6BD624712591}" srcId="{FFD275CE-C9D2-4F53-ADD9-52D290808D71}" destId="{E0EB9DC5-0763-465E-8C15-5A3B2FF98E86}" srcOrd="4" destOrd="0" parTransId="{1533DB5B-FADE-42B8-B3B6-A56085391BE3}" sibTransId="{5F0967CD-18D3-434E-94D7-B7F6B7B153F1}"/>
    <dgm:cxn modelId="{AEA1DC86-FDE2-4E4C-8E4E-25EC56CF7253}" type="presOf" srcId="{B2A62EFF-8665-4A52-8323-C4912128401B}" destId="{48B91A7B-D5CD-447D-A7FE-1DD391561A6B}" srcOrd="1" destOrd="0" presId="urn:microsoft.com/office/officeart/2005/8/layout/cycle2"/>
    <dgm:cxn modelId="{DCDB3595-8014-4547-BB63-A3A2BA470D1A}" srcId="{FFD275CE-C9D2-4F53-ADD9-52D290808D71}" destId="{676D5EFC-CD5F-4284-BFCD-391930A6798E}" srcOrd="6" destOrd="0" parTransId="{879C8E61-2DDD-4DBA-A175-B18DE34C5E54}" sibTransId="{20C7BBFE-0B70-46B0-AF85-572137997CEE}"/>
    <dgm:cxn modelId="{5C6B2C3E-F724-461E-9A2F-26702047D85D}" type="presOf" srcId="{5F0967CD-18D3-434E-94D7-B7F6B7B153F1}" destId="{80217637-6EB9-4D90-B11F-C62DD766DD6F}" srcOrd="0" destOrd="0" presId="urn:microsoft.com/office/officeart/2005/8/layout/cycle2"/>
    <dgm:cxn modelId="{A1FF1F9D-08AD-42B0-93FA-BAA77AB254F7}" type="presOf" srcId="{B2A62EFF-8665-4A52-8323-C4912128401B}" destId="{466EB981-7832-4AA3-BEF0-F7E32A2D475E}" srcOrd="0" destOrd="0" presId="urn:microsoft.com/office/officeart/2005/8/layout/cycle2"/>
    <dgm:cxn modelId="{24D3BB7B-F92C-4D0F-829C-32FADCF8FD1E}" type="presOf" srcId="{2C4A6ECE-9C8F-415F-A027-7E6D1170475E}" destId="{17BC103E-10D5-4AE9-818B-BDBC21B612A1}" srcOrd="1" destOrd="0" presId="urn:microsoft.com/office/officeart/2005/8/layout/cycle2"/>
    <dgm:cxn modelId="{401C59D3-785A-4782-8170-CF4A5802ED24}" srcId="{FFD275CE-C9D2-4F53-ADD9-52D290808D71}" destId="{DBFB187A-7540-4935-90AC-05D7E829BF08}" srcOrd="1" destOrd="0" parTransId="{8663A610-4221-4B3D-81A7-6F06510C9CD2}" sibTransId="{60610743-7B0C-4DAD-B776-4F71CC3CF95E}"/>
    <dgm:cxn modelId="{9333C300-6CB2-4E25-A5DC-4386C6D56A8D}" type="presOf" srcId="{AB0F1CBD-2D5D-4CA2-9EA5-E3445F1B298E}" destId="{E6FAD348-E97C-4A27-813B-D1F3CE1656EA}" srcOrd="0" destOrd="0" presId="urn:microsoft.com/office/officeart/2005/8/layout/cycle2"/>
    <dgm:cxn modelId="{E314C57C-BDD4-45CF-AE09-BCCA43A62646}" type="presOf" srcId="{60610743-7B0C-4DAD-B776-4F71CC3CF95E}" destId="{7C419861-6521-45F9-B624-EC52648363CC}" srcOrd="0" destOrd="0" presId="urn:microsoft.com/office/officeart/2005/8/layout/cycle2"/>
    <dgm:cxn modelId="{0E50CB72-8634-4BF1-A670-BF2EE635E491}" type="presOf" srcId="{20751BB8-7A48-46C8-BA46-9416ABE992B1}" destId="{AECDD8B8-1687-404F-B0ED-D28BFE80C325}" srcOrd="0" destOrd="0" presId="urn:microsoft.com/office/officeart/2005/8/layout/cycle2"/>
    <dgm:cxn modelId="{ACCBE600-93E9-4B43-8C32-387914BF3528}" srcId="{FFD275CE-C9D2-4F53-ADD9-52D290808D71}" destId="{20751BB8-7A48-46C8-BA46-9416ABE992B1}" srcOrd="7" destOrd="0" parTransId="{CF50B16A-7D8B-41AF-B4F8-B51E16C94B8D}" sibTransId="{115A7CFF-4845-4F1F-B83D-50B32E84AE6F}"/>
    <dgm:cxn modelId="{28856397-E66F-4282-9B3F-76ECC9F4959E}" type="presOf" srcId="{60610743-7B0C-4DAD-B776-4F71CC3CF95E}" destId="{7E8FCAAB-DEF1-466F-AF0A-028D35DFD62C}" srcOrd="1" destOrd="0" presId="urn:microsoft.com/office/officeart/2005/8/layout/cycle2"/>
    <dgm:cxn modelId="{AA844435-D474-4A29-8821-D7056E4FB56A}" type="presOf" srcId="{115A7CFF-4845-4F1F-B83D-50B32E84AE6F}" destId="{BC25D647-527E-43D5-B3C1-9A2B9FF76017}" srcOrd="0" destOrd="0" presId="urn:microsoft.com/office/officeart/2005/8/layout/cycle2"/>
    <dgm:cxn modelId="{5CC9C6CA-960A-4DE6-860C-D4BE5948A3B6}" type="presOf" srcId="{F08FFA73-B6F6-459C-95E2-E4AD0A89EF77}" destId="{377CD7BA-3A05-47E8-A787-272FE8CAE6D4}" srcOrd="0" destOrd="0" presId="urn:microsoft.com/office/officeart/2005/8/layout/cycle2"/>
    <dgm:cxn modelId="{B3D57D22-7E56-43BC-B3F9-7A9A2ED8E638}" type="presOf" srcId="{95ECEE09-BEDE-45F7-9545-5808A47BE077}" destId="{AC32370A-CB4E-4E2E-ABA5-68CE6CDF6EB3}" srcOrd="0" destOrd="0" presId="urn:microsoft.com/office/officeart/2005/8/layout/cycle2"/>
    <dgm:cxn modelId="{874F473B-9175-4244-B606-830E4EC6610A}" srcId="{FFD275CE-C9D2-4F53-ADD9-52D290808D71}" destId="{95ECEE09-BEDE-45F7-9545-5808A47BE077}" srcOrd="5" destOrd="0" parTransId="{8C442D67-EA0B-47ED-B011-269CFA24BABF}" sibTransId="{2C4A6ECE-9C8F-415F-A027-7E6D1170475E}"/>
    <dgm:cxn modelId="{47271B20-C9A7-4660-BC11-DE8DFCF54E76}" type="presOf" srcId="{3A48CCC9-25A3-4C97-9B95-62CD76A4EB4C}" destId="{A5B0F0F4-CC22-4254-AD9B-2476E41997F1}" srcOrd="0" destOrd="0" presId="urn:microsoft.com/office/officeart/2005/8/layout/cycle2"/>
    <dgm:cxn modelId="{5E632E2C-EC3D-446E-AA0B-F3CD2EA11F91}" type="presOf" srcId="{20C7BBFE-0B70-46B0-AF85-572137997CEE}" destId="{E2A7FD49-E167-4D97-BF62-025A302E838C}" srcOrd="0" destOrd="0" presId="urn:microsoft.com/office/officeart/2005/8/layout/cycle2"/>
    <dgm:cxn modelId="{742E49FD-9177-4E16-AABD-2B5604935A44}" type="presOf" srcId="{EACFEE1D-30E0-41BB-B2F8-60B5A17ADB96}" destId="{360C828D-128F-4D4B-B8E2-FCA12E01822E}" srcOrd="0" destOrd="0" presId="urn:microsoft.com/office/officeart/2005/8/layout/cycle2"/>
    <dgm:cxn modelId="{38BDDEA4-CB42-4441-B858-A9A38403660A}" type="presOf" srcId="{20C7BBFE-0B70-46B0-AF85-572137997CEE}" destId="{84F7B2C3-7986-45BD-A487-8E255E7B3C3C}" srcOrd="1" destOrd="0" presId="urn:microsoft.com/office/officeart/2005/8/layout/cycle2"/>
    <dgm:cxn modelId="{4D56B2E6-4D43-48DB-AC67-6E608C190420}" type="presOf" srcId="{115A7CFF-4845-4F1F-B83D-50B32E84AE6F}" destId="{1BEC5F1B-70F1-49CC-9BCE-2B494EC602FB}" srcOrd="1" destOrd="0" presId="urn:microsoft.com/office/officeart/2005/8/layout/cycle2"/>
    <dgm:cxn modelId="{2C674D2F-96A4-411F-8ED2-1848CCEC2E18}" type="presOf" srcId="{FFD275CE-C9D2-4F53-ADD9-52D290808D71}" destId="{BDA79E48-AEE3-43B8-80EC-061296BA475E}" srcOrd="0" destOrd="0" presId="urn:microsoft.com/office/officeart/2005/8/layout/cycle2"/>
    <dgm:cxn modelId="{E2373957-8260-47CB-B616-CF130D2EFE7E}" type="presOf" srcId="{DFBB379E-CBD1-44F7-A35D-BF1D4FD5A32B}" destId="{7C2FFFBC-8F1F-44E4-BACA-89DDD9F499E9}" srcOrd="0" destOrd="0" presId="urn:microsoft.com/office/officeart/2005/8/layout/cycle2"/>
    <dgm:cxn modelId="{CCC3B865-2C49-4074-864D-56CFEAE6665F}" srcId="{FFD275CE-C9D2-4F53-ADD9-52D290808D71}" destId="{DFBB379E-CBD1-44F7-A35D-BF1D4FD5A32B}" srcOrd="0" destOrd="0" parTransId="{6398B0CF-F2BD-4BF2-8173-811C01F11FD0}" sibTransId="{B2A62EFF-8665-4A52-8323-C4912128401B}"/>
    <dgm:cxn modelId="{A39F06A0-61EC-40D2-9FDC-AFF67FABC0BA}" srcId="{FFD275CE-C9D2-4F53-ADD9-52D290808D71}" destId="{3A48CCC9-25A3-4C97-9B95-62CD76A4EB4C}" srcOrd="2" destOrd="0" parTransId="{AA22A6ED-10B6-4CA8-AD3D-1560DFA9BFF6}" sibTransId="{F08FFA73-B6F6-459C-95E2-E4AD0A89EF77}"/>
    <dgm:cxn modelId="{77FB2997-653D-4598-8BE6-2C3AF9CEC405}" type="presOf" srcId="{E0EB9DC5-0763-465E-8C15-5A3B2FF98E86}" destId="{0DCB02BE-D2C6-403B-A697-CA661EDF6746}" srcOrd="0" destOrd="0" presId="urn:microsoft.com/office/officeart/2005/8/layout/cycle2"/>
    <dgm:cxn modelId="{D05E0D49-BAC8-42C0-9DB1-5C663C1C751C}" type="presOf" srcId="{DBFB187A-7540-4935-90AC-05D7E829BF08}" destId="{DAB6D43A-429F-4AC8-AF30-3B7125FABAA6}" srcOrd="0" destOrd="0" presId="urn:microsoft.com/office/officeart/2005/8/layout/cycle2"/>
    <dgm:cxn modelId="{5095ABB7-CF7D-45DD-8738-37330B6091A6}" srcId="{FFD275CE-C9D2-4F53-ADD9-52D290808D71}" destId="{EACFEE1D-30E0-41BB-B2F8-60B5A17ADB96}" srcOrd="3" destOrd="0" parTransId="{472DFE06-DB03-4F69-93D7-29E0D235E321}" sibTransId="{AB0F1CBD-2D5D-4CA2-9EA5-E3445F1B298E}"/>
    <dgm:cxn modelId="{AE129721-953D-40D8-AD7D-FCED7A7FF5C8}" type="presOf" srcId="{676D5EFC-CD5F-4284-BFCD-391930A6798E}" destId="{E6D26375-4E89-46BE-A92C-56986D1A3FC8}" srcOrd="0" destOrd="0" presId="urn:microsoft.com/office/officeart/2005/8/layout/cycle2"/>
    <dgm:cxn modelId="{693E9366-C609-4F5B-AE27-DA471504A020}" type="presOf" srcId="{F08FFA73-B6F6-459C-95E2-E4AD0A89EF77}" destId="{55437B13-0F52-433A-B2EE-10D5A4EF9F15}" srcOrd="1" destOrd="0" presId="urn:microsoft.com/office/officeart/2005/8/layout/cycle2"/>
    <dgm:cxn modelId="{6462389B-E69C-4E32-B3D3-8AC84CB7A471}" type="presOf" srcId="{2C4A6ECE-9C8F-415F-A027-7E6D1170475E}" destId="{08A22F0C-F259-4C6D-B720-D695C6C1D6B0}" srcOrd="0" destOrd="0" presId="urn:microsoft.com/office/officeart/2005/8/layout/cycle2"/>
    <dgm:cxn modelId="{9E93482C-5B09-40E8-9D7E-F71E49235DCB}" type="presParOf" srcId="{BDA79E48-AEE3-43B8-80EC-061296BA475E}" destId="{7C2FFFBC-8F1F-44E4-BACA-89DDD9F499E9}" srcOrd="0" destOrd="0" presId="urn:microsoft.com/office/officeart/2005/8/layout/cycle2"/>
    <dgm:cxn modelId="{C98DBC15-9F8E-4B62-9ED8-0965F5B1C778}" type="presParOf" srcId="{BDA79E48-AEE3-43B8-80EC-061296BA475E}" destId="{466EB981-7832-4AA3-BEF0-F7E32A2D475E}" srcOrd="1" destOrd="0" presId="urn:microsoft.com/office/officeart/2005/8/layout/cycle2"/>
    <dgm:cxn modelId="{BBDE377B-A9F0-4299-81DE-88B5D7430FB5}" type="presParOf" srcId="{466EB981-7832-4AA3-BEF0-F7E32A2D475E}" destId="{48B91A7B-D5CD-447D-A7FE-1DD391561A6B}" srcOrd="0" destOrd="0" presId="urn:microsoft.com/office/officeart/2005/8/layout/cycle2"/>
    <dgm:cxn modelId="{1B9AE86B-FB37-436A-A6CA-22BFE2407481}" type="presParOf" srcId="{BDA79E48-AEE3-43B8-80EC-061296BA475E}" destId="{DAB6D43A-429F-4AC8-AF30-3B7125FABAA6}" srcOrd="2" destOrd="0" presId="urn:microsoft.com/office/officeart/2005/8/layout/cycle2"/>
    <dgm:cxn modelId="{952A0B5F-4244-4CD6-8E4A-9EC5BAD94578}" type="presParOf" srcId="{BDA79E48-AEE3-43B8-80EC-061296BA475E}" destId="{7C419861-6521-45F9-B624-EC52648363CC}" srcOrd="3" destOrd="0" presId="urn:microsoft.com/office/officeart/2005/8/layout/cycle2"/>
    <dgm:cxn modelId="{88E2F6D3-6A05-4A6C-AD00-F03BB8FA39FF}" type="presParOf" srcId="{7C419861-6521-45F9-B624-EC52648363CC}" destId="{7E8FCAAB-DEF1-466F-AF0A-028D35DFD62C}" srcOrd="0" destOrd="0" presId="urn:microsoft.com/office/officeart/2005/8/layout/cycle2"/>
    <dgm:cxn modelId="{577F9C75-36B5-4C47-8726-BE4FD8387038}" type="presParOf" srcId="{BDA79E48-AEE3-43B8-80EC-061296BA475E}" destId="{A5B0F0F4-CC22-4254-AD9B-2476E41997F1}" srcOrd="4" destOrd="0" presId="urn:microsoft.com/office/officeart/2005/8/layout/cycle2"/>
    <dgm:cxn modelId="{5C6044D5-CFC9-46D0-904D-862254F836AB}" type="presParOf" srcId="{BDA79E48-AEE3-43B8-80EC-061296BA475E}" destId="{377CD7BA-3A05-47E8-A787-272FE8CAE6D4}" srcOrd="5" destOrd="0" presId="urn:microsoft.com/office/officeart/2005/8/layout/cycle2"/>
    <dgm:cxn modelId="{476F3BBA-9C45-4057-915C-57B74EF4A5FE}" type="presParOf" srcId="{377CD7BA-3A05-47E8-A787-272FE8CAE6D4}" destId="{55437B13-0F52-433A-B2EE-10D5A4EF9F15}" srcOrd="0" destOrd="0" presId="urn:microsoft.com/office/officeart/2005/8/layout/cycle2"/>
    <dgm:cxn modelId="{C9125D56-6B7D-4CAA-858E-853338E45412}" type="presParOf" srcId="{BDA79E48-AEE3-43B8-80EC-061296BA475E}" destId="{360C828D-128F-4D4B-B8E2-FCA12E01822E}" srcOrd="6" destOrd="0" presId="urn:microsoft.com/office/officeart/2005/8/layout/cycle2"/>
    <dgm:cxn modelId="{5B13682F-E0F7-4E66-96E7-5D5E8047665F}" type="presParOf" srcId="{BDA79E48-AEE3-43B8-80EC-061296BA475E}" destId="{E6FAD348-E97C-4A27-813B-D1F3CE1656EA}" srcOrd="7" destOrd="0" presId="urn:microsoft.com/office/officeart/2005/8/layout/cycle2"/>
    <dgm:cxn modelId="{2A517407-9D70-45F9-864D-67CB9F6E7330}" type="presParOf" srcId="{E6FAD348-E97C-4A27-813B-D1F3CE1656EA}" destId="{F9C3736D-DA40-4B9A-B862-EB64F9B369DC}" srcOrd="0" destOrd="0" presId="urn:microsoft.com/office/officeart/2005/8/layout/cycle2"/>
    <dgm:cxn modelId="{D34CB097-750E-4D7A-B347-0884E3F5A825}" type="presParOf" srcId="{BDA79E48-AEE3-43B8-80EC-061296BA475E}" destId="{0DCB02BE-D2C6-403B-A697-CA661EDF6746}" srcOrd="8" destOrd="0" presId="urn:microsoft.com/office/officeart/2005/8/layout/cycle2"/>
    <dgm:cxn modelId="{0889DB1A-C6E4-4AF9-90C1-A55D8FE12BE4}" type="presParOf" srcId="{BDA79E48-AEE3-43B8-80EC-061296BA475E}" destId="{80217637-6EB9-4D90-B11F-C62DD766DD6F}" srcOrd="9" destOrd="0" presId="urn:microsoft.com/office/officeart/2005/8/layout/cycle2"/>
    <dgm:cxn modelId="{7FD89746-3BEA-47A1-BF67-87960228A2E6}" type="presParOf" srcId="{80217637-6EB9-4D90-B11F-C62DD766DD6F}" destId="{54CDB8F3-FAB1-4411-8EF5-6238DF42C579}" srcOrd="0" destOrd="0" presId="urn:microsoft.com/office/officeart/2005/8/layout/cycle2"/>
    <dgm:cxn modelId="{F63489CA-F5A4-4C4D-A715-7D8D0A07E205}" type="presParOf" srcId="{BDA79E48-AEE3-43B8-80EC-061296BA475E}" destId="{AC32370A-CB4E-4E2E-ABA5-68CE6CDF6EB3}" srcOrd="10" destOrd="0" presId="urn:microsoft.com/office/officeart/2005/8/layout/cycle2"/>
    <dgm:cxn modelId="{3E385436-8D1F-4227-9835-FB8F02F373EE}" type="presParOf" srcId="{BDA79E48-AEE3-43B8-80EC-061296BA475E}" destId="{08A22F0C-F259-4C6D-B720-D695C6C1D6B0}" srcOrd="11" destOrd="0" presId="urn:microsoft.com/office/officeart/2005/8/layout/cycle2"/>
    <dgm:cxn modelId="{6596588F-539A-434E-9A51-37452210F48B}" type="presParOf" srcId="{08A22F0C-F259-4C6D-B720-D695C6C1D6B0}" destId="{17BC103E-10D5-4AE9-818B-BDBC21B612A1}" srcOrd="0" destOrd="0" presId="urn:microsoft.com/office/officeart/2005/8/layout/cycle2"/>
    <dgm:cxn modelId="{D77EFE9D-C7B3-4333-8FA5-77C292526D13}" type="presParOf" srcId="{BDA79E48-AEE3-43B8-80EC-061296BA475E}" destId="{E6D26375-4E89-46BE-A92C-56986D1A3FC8}" srcOrd="12" destOrd="0" presId="urn:microsoft.com/office/officeart/2005/8/layout/cycle2"/>
    <dgm:cxn modelId="{D194EAF8-B74C-4C08-92E0-16CD708B7EAE}" type="presParOf" srcId="{BDA79E48-AEE3-43B8-80EC-061296BA475E}" destId="{E2A7FD49-E167-4D97-BF62-025A302E838C}" srcOrd="13" destOrd="0" presId="urn:microsoft.com/office/officeart/2005/8/layout/cycle2"/>
    <dgm:cxn modelId="{9731A40D-2A34-4075-8184-9374516CE6A9}" type="presParOf" srcId="{E2A7FD49-E167-4D97-BF62-025A302E838C}" destId="{84F7B2C3-7986-45BD-A487-8E255E7B3C3C}" srcOrd="0" destOrd="0" presId="urn:microsoft.com/office/officeart/2005/8/layout/cycle2"/>
    <dgm:cxn modelId="{81C84892-CA47-4411-AF2E-68A3278B727A}" type="presParOf" srcId="{BDA79E48-AEE3-43B8-80EC-061296BA475E}" destId="{AECDD8B8-1687-404F-B0ED-D28BFE80C325}" srcOrd="14" destOrd="0" presId="urn:microsoft.com/office/officeart/2005/8/layout/cycle2"/>
    <dgm:cxn modelId="{A5C8A1AD-60C0-4E42-85BD-06634CD838A5}" type="presParOf" srcId="{BDA79E48-AEE3-43B8-80EC-061296BA475E}" destId="{BC25D647-527E-43D5-B3C1-9A2B9FF76017}" srcOrd="15" destOrd="0" presId="urn:microsoft.com/office/officeart/2005/8/layout/cycle2"/>
    <dgm:cxn modelId="{442A1B51-8B9F-4036-8D41-2003E5EFE1C5}" type="presParOf" srcId="{BC25D647-527E-43D5-B3C1-9A2B9FF76017}" destId="{1BEC5F1B-70F1-49CC-9BCE-2B494EC602F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2FFFBC-8F1F-44E4-BACA-89DDD9F499E9}">
      <dsp:nvSpPr>
        <dsp:cNvPr id="0" name=""/>
        <dsp:cNvSpPr/>
      </dsp:nvSpPr>
      <dsp:spPr>
        <a:xfrm>
          <a:off x="4213375" y="214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--</a:t>
          </a:r>
          <a:endParaRPr lang="ru-RU" sz="4100" kern="1200" dirty="0"/>
        </a:p>
      </dsp:txBody>
      <dsp:txXfrm>
        <a:off x="4354934" y="143706"/>
        <a:ext cx="683510" cy="683510"/>
      </dsp:txXfrm>
    </dsp:sp>
    <dsp:sp modelId="{466EB981-7832-4AA3-BEF0-F7E32A2D475E}">
      <dsp:nvSpPr>
        <dsp:cNvPr id="0" name=""/>
        <dsp:cNvSpPr/>
      </dsp:nvSpPr>
      <dsp:spPr>
        <a:xfrm rot="1350000">
          <a:off x="5231927" y="59723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234859" y="647739"/>
        <a:ext cx="179771" cy="195743"/>
      </dsp:txXfrm>
    </dsp:sp>
    <dsp:sp modelId="{DAB6D43A-429F-4AC8-AF30-3B7125FABAA6}">
      <dsp:nvSpPr>
        <dsp:cNvPr id="0" name=""/>
        <dsp:cNvSpPr/>
      </dsp:nvSpPr>
      <dsp:spPr>
        <a:xfrm>
          <a:off x="5554098" y="557492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/>
        </a:p>
      </dsp:txBody>
      <dsp:txXfrm>
        <a:off x="5695657" y="699051"/>
        <a:ext cx="683510" cy="683510"/>
      </dsp:txXfrm>
    </dsp:sp>
    <dsp:sp modelId="{7C419861-6521-45F9-B624-EC52648363CC}">
      <dsp:nvSpPr>
        <dsp:cNvPr id="0" name=""/>
        <dsp:cNvSpPr/>
      </dsp:nvSpPr>
      <dsp:spPr>
        <a:xfrm rot="4050000">
          <a:off x="6183895" y="154133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6207676" y="1570991"/>
        <a:ext cx="179771" cy="195743"/>
      </dsp:txXfrm>
    </dsp:sp>
    <dsp:sp modelId="{A5B0F0F4-CC22-4254-AD9B-2476E41997F1}">
      <dsp:nvSpPr>
        <dsp:cNvPr id="0" name=""/>
        <dsp:cNvSpPr/>
      </dsp:nvSpPr>
      <dsp:spPr>
        <a:xfrm>
          <a:off x="6109443" y="1898215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/>
        </a:p>
      </dsp:txBody>
      <dsp:txXfrm>
        <a:off x="6251002" y="2039774"/>
        <a:ext cx="683510" cy="683510"/>
      </dsp:txXfrm>
    </dsp:sp>
    <dsp:sp modelId="{377CD7BA-3A05-47E8-A787-272FE8CAE6D4}">
      <dsp:nvSpPr>
        <dsp:cNvPr id="0" name=""/>
        <dsp:cNvSpPr/>
      </dsp:nvSpPr>
      <dsp:spPr>
        <a:xfrm rot="6750000">
          <a:off x="6189458" y="288205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6242722" y="2911714"/>
        <a:ext cx="179771" cy="195743"/>
      </dsp:txXfrm>
    </dsp:sp>
    <dsp:sp modelId="{360C828D-128F-4D4B-B8E2-FCA12E01822E}">
      <dsp:nvSpPr>
        <dsp:cNvPr id="0" name=""/>
        <dsp:cNvSpPr/>
      </dsp:nvSpPr>
      <dsp:spPr>
        <a:xfrm>
          <a:off x="5554098" y="323893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-</a:t>
          </a:r>
          <a:endParaRPr lang="ru-RU" sz="4100" kern="1200" dirty="0"/>
        </a:p>
      </dsp:txBody>
      <dsp:txXfrm>
        <a:off x="5695657" y="3380496"/>
        <a:ext cx="683510" cy="683510"/>
      </dsp:txXfrm>
    </dsp:sp>
    <dsp:sp modelId="{E6FAD348-E97C-4A27-813B-D1F3CE1656EA}">
      <dsp:nvSpPr>
        <dsp:cNvPr id="0" name=""/>
        <dsp:cNvSpPr/>
      </dsp:nvSpPr>
      <dsp:spPr>
        <a:xfrm rot="9450000">
          <a:off x="5245358" y="383402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5319471" y="3884529"/>
        <a:ext cx="179771" cy="195743"/>
      </dsp:txXfrm>
    </dsp:sp>
    <dsp:sp modelId="{0DCB02BE-D2C6-403B-A697-CA661EDF6746}">
      <dsp:nvSpPr>
        <dsp:cNvPr id="0" name=""/>
        <dsp:cNvSpPr/>
      </dsp:nvSpPr>
      <dsp:spPr>
        <a:xfrm>
          <a:off x="4213375" y="3794283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--</a:t>
          </a:r>
          <a:endParaRPr lang="ru-RU" sz="4100" kern="1200" dirty="0"/>
        </a:p>
      </dsp:txBody>
      <dsp:txXfrm>
        <a:off x="4354934" y="3935842"/>
        <a:ext cx="683510" cy="683510"/>
      </dsp:txXfrm>
    </dsp:sp>
    <dsp:sp modelId="{80217637-6EB9-4D90-B11F-C62DD766DD6F}">
      <dsp:nvSpPr>
        <dsp:cNvPr id="0" name=""/>
        <dsp:cNvSpPr/>
      </dsp:nvSpPr>
      <dsp:spPr>
        <a:xfrm rot="12150000">
          <a:off x="3904635" y="383958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978748" y="3919576"/>
        <a:ext cx="179771" cy="195743"/>
      </dsp:txXfrm>
    </dsp:sp>
    <dsp:sp modelId="{AC32370A-CB4E-4E2E-ABA5-68CE6CDF6EB3}">
      <dsp:nvSpPr>
        <dsp:cNvPr id="0" name=""/>
        <dsp:cNvSpPr/>
      </dsp:nvSpPr>
      <dsp:spPr>
        <a:xfrm>
          <a:off x="2872653" y="323893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--</a:t>
          </a:r>
          <a:endParaRPr lang="ru-RU" sz="4100" kern="1200" dirty="0"/>
        </a:p>
      </dsp:txBody>
      <dsp:txXfrm>
        <a:off x="3014212" y="3380496"/>
        <a:ext cx="683510" cy="683510"/>
      </dsp:txXfrm>
    </dsp:sp>
    <dsp:sp modelId="{08A22F0C-F259-4C6D-B720-D695C6C1D6B0}">
      <dsp:nvSpPr>
        <dsp:cNvPr id="0" name=""/>
        <dsp:cNvSpPr/>
      </dsp:nvSpPr>
      <dsp:spPr>
        <a:xfrm rot="14850000">
          <a:off x="2952668" y="289548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005932" y="2996324"/>
        <a:ext cx="179771" cy="195743"/>
      </dsp:txXfrm>
    </dsp:sp>
    <dsp:sp modelId="{E6D26375-4E89-46BE-A92C-56986D1A3FC8}">
      <dsp:nvSpPr>
        <dsp:cNvPr id="0" name=""/>
        <dsp:cNvSpPr/>
      </dsp:nvSpPr>
      <dsp:spPr>
        <a:xfrm>
          <a:off x="2317308" y="1898215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16</a:t>
          </a:r>
          <a:endParaRPr lang="ru-RU" sz="4100" kern="1200" dirty="0"/>
        </a:p>
      </dsp:txBody>
      <dsp:txXfrm>
        <a:off x="2458867" y="2039774"/>
        <a:ext cx="683510" cy="683510"/>
      </dsp:txXfrm>
    </dsp:sp>
    <dsp:sp modelId="{E2A7FD49-E167-4D97-BF62-025A302E838C}">
      <dsp:nvSpPr>
        <dsp:cNvPr id="0" name=""/>
        <dsp:cNvSpPr/>
      </dsp:nvSpPr>
      <dsp:spPr>
        <a:xfrm rot="17550000">
          <a:off x="2947105" y="155476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970886" y="1655601"/>
        <a:ext cx="179771" cy="195743"/>
      </dsp:txXfrm>
    </dsp:sp>
    <dsp:sp modelId="{AECDD8B8-1687-404F-B0ED-D28BFE80C325}">
      <dsp:nvSpPr>
        <dsp:cNvPr id="0" name=""/>
        <dsp:cNvSpPr/>
      </dsp:nvSpPr>
      <dsp:spPr>
        <a:xfrm>
          <a:off x="2872653" y="557492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--</a:t>
          </a:r>
          <a:endParaRPr lang="ru-RU" sz="4100" kern="1200" dirty="0"/>
        </a:p>
      </dsp:txBody>
      <dsp:txXfrm>
        <a:off x="3014212" y="699051"/>
        <a:ext cx="683510" cy="683510"/>
      </dsp:txXfrm>
    </dsp:sp>
    <dsp:sp modelId="{BC25D647-527E-43D5-B3C1-9A2B9FF76017}">
      <dsp:nvSpPr>
        <dsp:cNvPr id="0" name=""/>
        <dsp:cNvSpPr/>
      </dsp:nvSpPr>
      <dsp:spPr>
        <a:xfrm rot="20250000">
          <a:off x="3891205" y="60279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894137" y="682786"/>
        <a:ext cx="179771" cy="1957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2FFFBC-8F1F-44E4-BACA-89DDD9F499E9}">
      <dsp:nvSpPr>
        <dsp:cNvPr id="0" name=""/>
        <dsp:cNvSpPr/>
      </dsp:nvSpPr>
      <dsp:spPr>
        <a:xfrm>
          <a:off x="4213375" y="214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33</a:t>
          </a:r>
          <a:endParaRPr lang="ru-RU" sz="3100" kern="1200" dirty="0"/>
        </a:p>
      </dsp:txBody>
      <dsp:txXfrm>
        <a:off x="4354934" y="143706"/>
        <a:ext cx="683510" cy="683510"/>
      </dsp:txXfrm>
    </dsp:sp>
    <dsp:sp modelId="{466EB981-7832-4AA3-BEF0-F7E32A2D475E}">
      <dsp:nvSpPr>
        <dsp:cNvPr id="0" name=""/>
        <dsp:cNvSpPr/>
      </dsp:nvSpPr>
      <dsp:spPr>
        <a:xfrm rot="1350000">
          <a:off x="5231927" y="59723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234859" y="647739"/>
        <a:ext cx="179771" cy="195743"/>
      </dsp:txXfrm>
    </dsp:sp>
    <dsp:sp modelId="{DAB6D43A-429F-4AC8-AF30-3B7125FABAA6}">
      <dsp:nvSpPr>
        <dsp:cNvPr id="0" name=""/>
        <dsp:cNvSpPr/>
      </dsp:nvSpPr>
      <dsp:spPr>
        <a:xfrm>
          <a:off x="5554098" y="557492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99</a:t>
          </a:r>
          <a:endParaRPr lang="ru-RU" sz="3100" kern="1200" dirty="0"/>
        </a:p>
      </dsp:txBody>
      <dsp:txXfrm>
        <a:off x="5695657" y="699051"/>
        <a:ext cx="683510" cy="683510"/>
      </dsp:txXfrm>
    </dsp:sp>
    <dsp:sp modelId="{7C419861-6521-45F9-B624-EC52648363CC}">
      <dsp:nvSpPr>
        <dsp:cNvPr id="0" name=""/>
        <dsp:cNvSpPr/>
      </dsp:nvSpPr>
      <dsp:spPr>
        <a:xfrm rot="4050000">
          <a:off x="6183895" y="154133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6207676" y="1570991"/>
        <a:ext cx="179771" cy="195743"/>
      </dsp:txXfrm>
    </dsp:sp>
    <dsp:sp modelId="{A5B0F0F4-CC22-4254-AD9B-2476E41997F1}">
      <dsp:nvSpPr>
        <dsp:cNvPr id="0" name=""/>
        <dsp:cNvSpPr/>
      </dsp:nvSpPr>
      <dsp:spPr>
        <a:xfrm>
          <a:off x="6109443" y="1898215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100</a:t>
          </a:r>
          <a:endParaRPr lang="ru-RU" sz="3100" kern="1200" dirty="0"/>
        </a:p>
      </dsp:txBody>
      <dsp:txXfrm>
        <a:off x="6251002" y="2039774"/>
        <a:ext cx="683510" cy="683510"/>
      </dsp:txXfrm>
    </dsp:sp>
    <dsp:sp modelId="{377CD7BA-3A05-47E8-A787-272FE8CAE6D4}">
      <dsp:nvSpPr>
        <dsp:cNvPr id="0" name=""/>
        <dsp:cNvSpPr/>
      </dsp:nvSpPr>
      <dsp:spPr>
        <a:xfrm rot="6750000">
          <a:off x="6189458" y="288205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6242722" y="2911714"/>
        <a:ext cx="179771" cy="195743"/>
      </dsp:txXfrm>
    </dsp:sp>
    <dsp:sp modelId="{360C828D-128F-4D4B-B8E2-FCA12E01822E}">
      <dsp:nvSpPr>
        <dsp:cNvPr id="0" name=""/>
        <dsp:cNvSpPr/>
      </dsp:nvSpPr>
      <dsp:spPr>
        <a:xfrm>
          <a:off x="5554098" y="323893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5</a:t>
          </a:r>
          <a:endParaRPr lang="ru-RU" sz="3100" kern="1200" dirty="0"/>
        </a:p>
      </dsp:txBody>
      <dsp:txXfrm>
        <a:off x="5695657" y="3380496"/>
        <a:ext cx="683510" cy="683510"/>
      </dsp:txXfrm>
    </dsp:sp>
    <dsp:sp modelId="{E6FAD348-E97C-4A27-813B-D1F3CE1656EA}">
      <dsp:nvSpPr>
        <dsp:cNvPr id="0" name=""/>
        <dsp:cNvSpPr/>
      </dsp:nvSpPr>
      <dsp:spPr>
        <a:xfrm rot="9450000">
          <a:off x="5245358" y="383402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5319471" y="3884529"/>
        <a:ext cx="179771" cy="195743"/>
      </dsp:txXfrm>
    </dsp:sp>
    <dsp:sp modelId="{0DCB02BE-D2C6-403B-A697-CA661EDF6746}">
      <dsp:nvSpPr>
        <dsp:cNvPr id="0" name=""/>
        <dsp:cNvSpPr/>
      </dsp:nvSpPr>
      <dsp:spPr>
        <a:xfrm>
          <a:off x="4213375" y="3794283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35</a:t>
          </a:r>
          <a:endParaRPr lang="ru-RU" sz="3100" kern="1200" dirty="0"/>
        </a:p>
      </dsp:txBody>
      <dsp:txXfrm>
        <a:off x="4354934" y="3935842"/>
        <a:ext cx="683510" cy="683510"/>
      </dsp:txXfrm>
    </dsp:sp>
    <dsp:sp modelId="{80217637-6EB9-4D90-B11F-C62DD766DD6F}">
      <dsp:nvSpPr>
        <dsp:cNvPr id="0" name=""/>
        <dsp:cNvSpPr/>
      </dsp:nvSpPr>
      <dsp:spPr>
        <a:xfrm rot="12150000">
          <a:off x="3904635" y="383958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3978748" y="3919576"/>
        <a:ext cx="179771" cy="195743"/>
      </dsp:txXfrm>
    </dsp:sp>
    <dsp:sp modelId="{AC32370A-CB4E-4E2E-ABA5-68CE6CDF6EB3}">
      <dsp:nvSpPr>
        <dsp:cNvPr id="0" name=""/>
        <dsp:cNvSpPr/>
      </dsp:nvSpPr>
      <dsp:spPr>
        <a:xfrm>
          <a:off x="2872653" y="3238937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70</a:t>
          </a:r>
          <a:endParaRPr lang="ru-RU" sz="3100" kern="1200" dirty="0"/>
        </a:p>
      </dsp:txBody>
      <dsp:txXfrm>
        <a:off x="3014212" y="3380496"/>
        <a:ext cx="683510" cy="683510"/>
      </dsp:txXfrm>
    </dsp:sp>
    <dsp:sp modelId="{08A22F0C-F259-4C6D-B720-D695C6C1D6B0}">
      <dsp:nvSpPr>
        <dsp:cNvPr id="0" name=""/>
        <dsp:cNvSpPr/>
      </dsp:nvSpPr>
      <dsp:spPr>
        <a:xfrm rot="14850000">
          <a:off x="2952668" y="289548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3005932" y="2996324"/>
        <a:ext cx="179771" cy="195743"/>
      </dsp:txXfrm>
    </dsp:sp>
    <dsp:sp modelId="{E6D26375-4E89-46BE-A92C-56986D1A3FC8}">
      <dsp:nvSpPr>
        <dsp:cNvPr id="0" name=""/>
        <dsp:cNvSpPr/>
      </dsp:nvSpPr>
      <dsp:spPr>
        <a:xfrm>
          <a:off x="2317308" y="1898215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16</a:t>
          </a:r>
          <a:endParaRPr lang="ru-RU" sz="3100" kern="1200" dirty="0"/>
        </a:p>
      </dsp:txBody>
      <dsp:txXfrm>
        <a:off x="2458867" y="2039774"/>
        <a:ext cx="683510" cy="683510"/>
      </dsp:txXfrm>
    </dsp:sp>
    <dsp:sp modelId="{E2A7FD49-E167-4D97-BF62-025A302E838C}">
      <dsp:nvSpPr>
        <dsp:cNvPr id="0" name=""/>
        <dsp:cNvSpPr/>
      </dsp:nvSpPr>
      <dsp:spPr>
        <a:xfrm rot="17550000">
          <a:off x="2947105" y="1554764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2970886" y="1655601"/>
        <a:ext cx="179771" cy="195743"/>
      </dsp:txXfrm>
    </dsp:sp>
    <dsp:sp modelId="{AECDD8B8-1687-404F-B0ED-D28BFE80C325}">
      <dsp:nvSpPr>
        <dsp:cNvPr id="0" name=""/>
        <dsp:cNvSpPr/>
      </dsp:nvSpPr>
      <dsp:spPr>
        <a:xfrm>
          <a:off x="2872653" y="557492"/>
          <a:ext cx="966628" cy="9666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48</a:t>
          </a:r>
          <a:endParaRPr lang="ru-RU" sz="3100" kern="1200" dirty="0"/>
        </a:p>
      </dsp:txBody>
      <dsp:txXfrm>
        <a:off x="3014212" y="699051"/>
        <a:ext cx="683510" cy="683510"/>
      </dsp:txXfrm>
    </dsp:sp>
    <dsp:sp modelId="{BC25D647-527E-43D5-B3C1-9A2B9FF76017}">
      <dsp:nvSpPr>
        <dsp:cNvPr id="0" name=""/>
        <dsp:cNvSpPr/>
      </dsp:nvSpPr>
      <dsp:spPr>
        <a:xfrm rot="20250000">
          <a:off x="3891205" y="602797"/>
          <a:ext cx="256816" cy="3262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3894137" y="682786"/>
        <a:ext cx="179771" cy="195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57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222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248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272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0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548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340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7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846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94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54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B088F-AD9D-46C4-9F9B-169B5718F943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B0721-4175-48DD-8C2A-3EE854F31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839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88237" y="2220598"/>
            <a:ext cx="80155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0000"/>
                </a:solidFill>
              </a:rPr>
              <a:t>Урок 164. Повторення вивченого 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матеріалу. Множення та ділення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 суми на число.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9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28800" y="810491"/>
            <a:ext cx="7654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вирази множенням суми на </a:t>
            </a:r>
            <a:r>
              <a:rPr lang="uk-UA" sz="2800" i="1" dirty="0" err="1" smtClean="0"/>
              <a:t>мисло</a:t>
            </a:r>
            <a:r>
              <a:rPr lang="uk-UA" sz="2800" i="1" dirty="0" smtClean="0"/>
              <a:t>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49582" y="1911927"/>
            <a:ext cx="140455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14 х 2 = </a:t>
            </a:r>
          </a:p>
          <a:p>
            <a:r>
              <a:rPr lang="uk-UA" sz="2800" b="1" i="1" dirty="0" smtClean="0"/>
              <a:t>27 х 3 =</a:t>
            </a:r>
          </a:p>
          <a:p>
            <a:r>
              <a:rPr lang="uk-UA" sz="2800" b="1" i="1" dirty="0" smtClean="0"/>
              <a:t>42 х 2 =</a:t>
            </a:r>
          </a:p>
          <a:p>
            <a:r>
              <a:rPr lang="uk-UA" sz="2800" b="1" i="1" dirty="0" smtClean="0"/>
              <a:t>17 х 5 =</a:t>
            </a:r>
          </a:p>
          <a:p>
            <a:r>
              <a:rPr lang="uk-UA" sz="2800" b="1" i="1" dirty="0" smtClean="0"/>
              <a:t>18 х 3 = </a:t>
            </a:r>
          </a:p>
          <a:p>
            <a:r>
              <a:rPr lang="uk-UA" sz="2800" b="1" i="1" dirty="0" smtClean="0"/>
              <a:t>25 х 4 = </a:t>
            </a:r>
          </a:p>
          <a:p>
            <a:r>
              <a:rPr lang="uk-UA" sz="2800" b="1" i="1" dirty="0" smtClean="0"/>
              <a:t>32 х 3 =</a:t>
            </a:r>
          </a:p>
          <a:p>
            <a:r>
              <a:rPr lang="uk-UA" sz="2800" b="1" i="1" dirty="0" smtClean="0"/>
              <a:t>39 х 2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934404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28800" y="810491"/>
            <a:ext cx="7654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вирази множенням суми на </a:t>
            </a:r>
            <a:r>
              <a:rPr lang="uk-UA" sz="2800" i="1" dirty="0" err="1" smtClean="0"/>
              <a:t>мисло</a:t>
            </a:r>
            <a:r>
              <a:rPr lang="uk-UA" sz="2800" i="1" dirty="0" smtClean="0"/>
              <a:t>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49582" y="1911927"/>
            <a:ext cx="759695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14 х 2 = (10 + 4) х 2 = 10 х 2 + 4 х 2 = 20 + 8 = 28 </a:t>
            </a:r>
          </a:p>
          <a:p>
            <a:r>
              <a:rPr lang="uk-UA" sz="2800" b="1" i="1" dirty="0" smtClean="0"/>
              <a:t>27 х 3 = (20 + 7) х 3 = 20 х 3 + 7 х 3 = 60 + 21 = 81</a:t>
            </a:r>
          </a:p>
          <a:p>
            <a:r>
              <a:rPr lang="uk-UA" sz="2800" b="1" i="1" dirty="0" smtClean="0"/>
              <a:t>42 х 2 = (40 + 2) х 2 = 40 х 2 + 2 х 2 = 80 + 4 = 84</a:t>
            </a:r>
          </a:p>
          <a:p>
            <a:r>
              <a:rPr lang="uk-UA" sz="2800" b="1" i="1" dirty="0" smtClean="0"/>
              <a:t>17 х 5 = (10 + 7) х 5 = 10 х 5 + 7 х 5 = 50 + 35 = 85</a:t>
            </a:r>
          </a:p>
          <a:p>
            <a:r>
              <a:rPr lang="uk-UA" sz="2800" b="1" i="1" dirty="0" smtClean="0"/>
              <a:t>18 х 3 = (10 + 8) х 3 = 10 х 3 + 8 х 3 = 30 + 24 = 54 </a:t>
            </a:r>
          </a:p>
          <a:p>
            <a:r>
              <a:rPr lang="uk-UA" sz="2800" b="1" i="1" dirty="0" smtClean="0"/>
              <a:t>25 х 4 = (20 + 5) х 4 = 20 х 4 + 5 х 4 = 80 + 20 = 100</a:t>
            </a:r>
          </a:p>
          <a:p>
            <a:r>
              <a:rPr lang="uk-UA" sz="2800" b="1" i="1" dirty="0" smtClean="0"/>
              <a:t>32 х 3 = (30 + 2) х 3 = 30 х 3 + 2 х 3 = 90 + 6 = 96</a:t>
            </a:r>
          </a:p>
          <a:p>
            <a:r>
              <a:rPr lang="uk-UA" sz="2800" b="1" i="1" dirty="0" smtClean="0"/>
              <a:t>39 х 2 = (30 + 9) х 2 = 30 х 2 + 9 х 2 = 60 + 18 = 78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58595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76705" y="831273"/>
            <a:ext cx="7143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вирази діленням суми на число: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176705" y="1651212"/>
            <a:ext cx="22717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84 : 4 =</a:t>
            </a:r>
          </a:p>
          <a:p>
            <a:r>
              <a:rPr lang="uk-UA" sz="2800" b="1" dirty="0" smtClean="0"/>
              <a:t>63 : 3 =</a:t>
            </a:r>
          </a:p>
          <a:p>
            <a:r>
              <a:rPr lang="uk-UA" sz="2800" b="1" dirty="0" smtClean="0"/>
              <a:t>48 : 2 =</a:t>
            </a:r>
          </a:p>
          <a:p>
            <a:r>
              <a:rPr lang="uk-UA" sz="2800" b="1" dirty="0" smtClean="0"/>
              <a:t>48 : 4 =</a:t>
            </a:r>
          </a:p>
          <a:p>
            <a:r>
              <a:rPr lang="uk-UA" sz="2800" b="1" dirty="0" smtClean="0"/>
              <a:t>66 : 6 =</a:t>
            </a:r>
          </a:p>
          <a:p>
            <a:r>
              <a:rPr lang="uk-UA" sz="2800" b="1" dirty="0" smtClean="0"/>
              <a:t>77 : 7 =</a:t>
            </a:r>
          </a:p>
          <a:p>
            <a:r>
              <a:rPr lang="uk-UA" sz="2800" b="1" dirty="0" smtClean="0"/>
              <a:t>(40 + 48) : 4 = </a:t>
            </a:r>
          </a:p>
          <a:p>
            <a:r>
              <a:rPr lang="uk-UA" sz="2800" b="1" dirty="0" smtClean="0"/>
              <a:t>(60 + 9) : 3 =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12933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76705" y="831273"/>
            <a:ext cx="7143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вирази діленням суми на число: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737007" y="1651212"/>
            <a:ext cx="905568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84 : 4 = (80 + 4) : 4 = 80 : 4 + 4 : 4 = 20 + 1 = 21</a:t>
            </a:r>
          </a:p>
          <a:p>
            <a:r>
              <a:rPr lang="uk-UA" sz="2800" b="1" dirty="0" smtClean="0"/>
              <a:t>63 : 3 = (60 + 3) : 3 = 60 : 3 + 3 : 3 = 20 + 1 = 21</a:t>
            </a:r>
          </a:p>
          <a:p>
            <a:r>
              <a:rPr lang="uk-UA" sz="2800" b="1" dirty="0" smtClean="0"/>
              <a:t>48 : 2 = (40 + 8) : 2 = 40 : 2 + 8 : 2 = 20 + 4 = 24</a:t>
            </a:r>
          </a:p>
          <a:p>
            <a:r>
              <a:rPr lang="uk-UA" sz="2800" b="1" dirty="0" smtClean="0"/>
              <a:t>48 : 4 = (40 + 8) : 4 = 40 : 4 + 8 : 4 = 10 + 2 = 12</a:t>
            </a:r>
          </a:p>
          <a:p>
            <a:r>
              <a:rPr lang="uk-UA" sz="2800" b="1" dirty="0" smtClean="0"/>
              <a:t>66 : 6 = (60 + 6) : 6 = 60 : 6 + 6 : 6 = 10 + 1 = 11</a:t>
            </a:r>
          </a:p>
          <a:p>
            <a:r>
              <a:rPr lang="uk-UA" sz="2800" b="1" dirty="0" smtClean="0"/>
              <a:t>77 : 7 = (70 + 7) : 7 = 70 : 7 + 7 : 7 = 10 + 1 = 11</a:t>
            </a:r>
          </a:p>
          <a:p>
            <a:r>
              <a:rPr lang="uk-UA" sz="2800" b="1" dirty="0" smtClean="0"/>
              <a:t>(40 + 48) : 4 = 88 : 4 = (80 + 8) : 4 = 80 : 4 + 8 : 4 = 20 + 2 = 22</a:t>
            </a:r>
          </a:p>
          <a:p>
            <a:r>
              <a:rPr lang="uk-UA" sz="2800" b="1" dirty="0" smtClean="0"/>
              <a:t>(60 + 9) : 3 = 69 : 3 = (60 + 9) : 3 = 60 : 3 + 9 : 3 = 20 + 3 = 23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16722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44436" y="789709"/>
            <a:ext cx="79347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Знайдіть значення буквеного виразу 72 : а + 13,</a:t>
            </a:r>
          </a:p>
          <a:p>
            <a:r>
              <a:rPr lang="uk-UA" sz="2800" i="1" dirty="0"/>
              <a:t>я</a:t>
            </a:r>
            <a:r>
              <a:rPr lang="uk-UA" sz="2800" i="1" dirty="0" smtClean="0"/>
              <a:t>кщо а = 3, а = 4, а = 6, а = 2, а = 1: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91145" y="17872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83510" y="1787236"/>
            <a:ext cx="436978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Якщо а = 3, то 72 : а + 13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4, то 72 : а + 13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6, то 72 : а + 13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2, то 72 : а + 13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1, то 72 : а + 13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004699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44436" y="789709"/>
            <a:ext cx="79347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Знайдіть значення буквеного виразу 72 : а + 13,</a:t>
            </a:r>
          </a:p>
          <a:p>
            <a:r>
              <a:rPr lang="uk-UA" sz="2800" i="1" dirty="0"/>
              <a:t>я</a:t>
            </a:r>
            <a:r>
              <a:rPr lang="uk-UA" sz="2800" i="1" dirty="0" smtClean="0"/>
              <a:t>кщо а = 3, а = 4, а = 6, а = 2, а = 1: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91145" y="17872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83510" y="1787236"/>
            <a:ext cx="819294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Якщо а = 3, то 72 : а + 13 = 72 : 3 + 13 = 24 +13 = 37.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4, то 72 : а + 13 = 72 : 4 + 13 = 18 + 13 = 31.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6, то 72 : а + 13 = 72 : 6 + 13 = 12 + 13 = 25.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2, то 72 : а + 13 = 72 : 2 + 13 = 36 + 13 = 49.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Якщо а = 1, то 72 : а + 13 = 72 : 1 + 13 = 72 + 13 = 85.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722264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82091" y="831273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182091" y="1664808"/>
            <a:ext cx="70615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Із 2 кг борошна спекли 48 пиріжків. Скільки</a:t>
            </a:r>
          </a:p>
          <a:p>
            <a:r>
              <a:rPr lang="uk-UA" sz="2800" b="1" i="1" dirty="0"/>
              <a:t>п</a:t>
            </a:r>
            <a:r>
              <a:rPr lang="uk-UA" sz="2800" b="1" i="1" dirty="0" smtClean="0"/>
              <a:t>иріжків можна спекти із 3 кг борошна?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410691" y="3360641"/>
            <a:ext cx="44743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 кг борошна – 48 пиріжків</a:t>
            </a:r>
          </a:p>
          <a:p>
            <a:r>
              <a:rPr lang="uk-UA" sz="2800" b="1" i="1" dirty="0" smtClean="0"/>
              <a:t>3 кг борошна - ? пиріжків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511371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56363" y="872836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751895" y="1917013"/>
            <a:ext cx="868821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48 : 2 = 24 (п.) з 1 кг борошна;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24 х 3 = 72 (п.)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72 пиріжка можна спекти із 3 кг борошна.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412331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1800" y="852054"/>
            <a:ext cx="5521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 Обчисліть ланцюжком по колу.</a:t>
            </a:r>
            <a:endParaRPr lang="ru-RU" sz="2800" i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28978660"/>
              </p:ext>
            </p:extLst>
          </p:nvPr>
        </p:nvGraphicFramePr>
        <p:xfrm>
          <a:off x="1399312" y="1375274"/>
          <a:ext cx="9393380" cy="4763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73636" y="2227327"/>
            <a:ext cx="4876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- -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61270" y="3495193"/>
            <a:ext cx="67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- - -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5884" y="275054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3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89820" y="1374143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- 15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7305" y="1475099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3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05729" y="2663353"/>
            <a:ext cx="628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+ 1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05729" y="4276026"/>
            <a:ext cx="731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: 20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7305" y="546800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7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04828" y="546800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2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99704" y="4316383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- 54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926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075" y="-2675073"/>
            <a:ext cx="684185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12909" r="38728" b="5818"/>
          <a:stretch/>
        </p:blipFill>
        <p:spPr>
          <a:xfrm rot="5400000">
            <a:off x="3196032" y="-1275763"/>
            <a:ext cx="5799938" cy="93933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1800" y="852054"/>
            <a:ext cx="5521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 Обчисліть ланцюжком по колу.</a:t>
            </a:r>
            <a:endParaRPr lang="ru-RU" sz="2800" i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83908949"/>
              </p:ext>
            </p:extLst>
          </p:nvPr>
        </p:nvGraphicFramePr>
        <p:xfrm>
          <a:off x="1399312" y="1375274"/>
          <a:ext cx="9393380" cy="4763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95884" y="275054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3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89820" y="1374143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- 15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7305" y="1475099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3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05729" y="2663353"/>
            <a:ext cx="628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+ 1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05729" y="4276026"/>
            <a:ext cx="731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: 20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7305" y="546800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7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04828" y="5468007"/>
            <a:ext cx="64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Х 2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99704" y="4316383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- 54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5247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917</Words>
  <Application>Microsoft Office PowerPoint</Application>
  <PresentationFormat>Широкоэкранный</PresentationFormat>
  <Paragraphs>106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2025-05-06T05:03:14Z</dcterms:created>
  <dcterms:modified xsi:type="dcterms:W3CDTF">2025-05-06T06:58:49Z</dcterms:modified>
</cp:coreProperties>
</file>