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3" r:id="rId5"/>
    <p:sldId id="264" r:id="rId6"/>
    <p:sldId id="261" r:id="rId7"/>
    <p:sldId id="265" r:id="rId8"/>
    <p:sldId id="259" r:id="rId9"/>
    <p:sldId id="260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6" d="100"/>
          <a:sy n="46" d="100"/>
        </p:scale>
        <p:origin x="78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5:40.978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F6A101BC-647A-42F9-A5A2-A28F0A46A2CC}" emma:medium="tactile" emma:mode="ink">
          <msink:context xmlns:msink="http://schemas.microsoft.com/ink/2010/main" type="inkDrawing" rotatedBoundingBox="5830,5253 6292,5253 6292,5268 5830,5268" shapeName="None"/>
        </emma:interpretation>
      </emma:emma>
    </inkml:annotationXML>
    <inkml:trace contextRef="#ctx0" brushRef="#br0">0 0 0,'58'0'328,"-1"0"-234,1 0-63,0 0 47,0 0 78,-1 0 110,1 0-235,0 0 79</inkml:trace>
  </inkml:traceGroup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5:44.282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4472755A-3F49-45ED-902A-384BFC968487}" emma:medium="tactile" emma:mode="ink">
          <msink:context xmlns:msink="http://schemas.microsoft.com/ink/2010/main" type="inkDrawing" rotatedBoundingBox="7273,6696 7793,6696 7793,6711 7273,6711" shapeName="None"/>
        </emma:interpretation>
      </emma:emma>
    </inkml:annotationXML>
    <inkml:trace contextRef="#ctx0" brushRef="#br0">0 0 0,'58'0'250,"0"0"-172,-1 0-31,1 0 16,0 0 46,0 0 0,-1 0-77,1 0 61,0 0 48</inkml:trace>
  </inkml:traceGroup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5:49.60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58024F76-BF03-4B04-9D13-13ED56902F81}" emma:medium="tactile" emma:mode="ink">
          <msink:context xmlns:msink="http://schemas.microsoft.com/ink/2010/main" type="inkDrawing" rotatedBoundingBox="11141,5253 11603,5253 11603,5268 11141,5268" shapeName="None"/>
        </emma:interpretation>
      </emma:emma>
    </inkml:annotationXML>
    <inkml:trace contextRef="#ctx0" brushRef="#br0">0 0 0,'58'0'281,"-1"0"-219,1 0-30,0 0 14,0 0 17,-1 0 140,1 0-187,0 0 93</inkml:trace>
  </inkml:traceGroup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5:53.39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E4CE4BDD-0F93-48AB-B19C-2AA45D08B486}" emma:medium="tactile" emma:mode="ink">
          <msink:context xmlns:msink="http://schemas.microsoft.com/ink/2010/main" type="inkDrawing" rotatedBoundingBox="12757,6696 13277,6696 13277,6711 12757,6711" shapeName="None"/>
        </emma:interpretation>
      </emma:emma>
    </inkml:annotationXML>
    <inkml:trace contextRef="#ctx0" brushRef="#br0">0 0 0,'58'0'47,"0"0"62,-1 0-77,1 0 30,0 0 63,0 0-31,-1 0-63,1 0 47,0 0 172</inkml:trace>
  </inkml:traceGroup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5:57.67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BEF601A8-0962-450D-8689-C39D30CC38A4}" emma:medium="tactile" emma:mode="ink">
          <msink:context xmlns:msink="http://schemas.microsoft.com/ink/2010/main" type="inkDrawing" rotatedBoundingBox="16740,5253 17145,5253 17145,5268 16740,5268" shapeName="None"/>
        </emma:interpretation>
      </emma:emma>
    </inkml:annotationXML>
    <inkml:trace contextRef="#ctx0" brushRef="#br0">0 0 0,'58'0'329,"0"0"-204,0 0-63,-1 0 94,1 0-93,0 0 62,0 0-63</inkml:trace>
  </inkml:traceGroup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01.04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4FA3A30-B03D-421C-80B7-5525C15C4856}" emma:medium="tactile" emma:mode="ink">
          <msink:context xmlns:msink="http://schemas.microsoft.com/ink/2010/main" type="inkDrawing" rotatedBoundingBox="17549,6869 18068,6869 18068,6884 17549,6884" shapeName="None"/>
        </emma:interpretation>
      </emma:emma>
    </inkml:annotationXML>
    <inkml:trace contextRef="#ctx0" brushRef="#br0">0 0 0,'57'0'204,"1"0"-95,0 0 0,0 0-31,-1 0 47,1 0-15,0 0 15,-1 0-47,1 0 156</inkml:trace>
  </inkml:traceGroup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05.8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C829AFAA-E86B-4845-B4B7-DC25D4F87E51}" emma:medium="tactile" emma:mode="ink">
          <msink:context xmlns:msink="http://schemas.microsoft.com/ink/2010/main" type="inkDrawing" rotatedBoundingBox="18415,8370 18876,8370 18876,8385 18415,8385" shapeName="None"/>
        </emma:interpretation>
      </emma:emma>
    </inkml:annotationXML>
    <inkml:trace contextRef="#ctx0" brushRef="#br0">0 0 0,'57'0'250,"1"0"-218,0 0 61,-1 0-15,1 0 110,0 0-110,0 0 156,-1 0 188</inkml:trace>
  </inkml:traceGroup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12.31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BA1BD141-00D5-4B61-9E6E-AB200B53E530}" emma:medium="tactile" emma:mode="ink">
          <msink:context xmlns:msink="http://schemas.microsoft.com/ink/2010/main" type="inkDrawing" rotatedBoundingBox="22802,5253 23148,5253 23148,5268 22802,5268" shapeName="None"/>
        </emma:interpretation>
      </emma:emma>
    </inkml:annotationXML>
    <inkml:trace contextRef="#ctx0" brushRef="#br0">0 0 0,'58'0'297,"-1"0"-235,1 0-15,0 0-15,-1 0 14,1 0 126</inkml:trace>
  </inkml:traceGroup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15.919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6795376E-505C-4F51-BED6-14CB5888C734}" emma:medium="tactile" emma:mode="ink">
          <msink:context xmlns:msink="http://schemas.microsoft.com/ink/2010/main" type="inkDrawing" rotatedBoundingBox="23495,6696 23899,6696 23899,6711 23495,6711" shapeName="None"/>
        </emma:interpretation>
      </emma:emma>
    </inkml:annotationXML>
    <inkml:trace contextRef="#ctx0" brushRef="#br0">0 0 0,'57'0'218,"1"0"-171,0 0 16,-1 0-32,1 0 32,0 0 46,0 0 16</inkml:trace>
  </inkml:traceGroup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19.553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B42A3EC1-7EE5-4A88-8A9B-C2F1A42F4A5C}" emma:medium="tactile" emma:mode="ink">
          <msink:context xmlns:msink="http://schemas.microsoft.com/ink/2010/main" type="inkDrawing" rotatedBoundingBox="24245,8313 24707,8313 24707,8328 24245,8328" shapeName="None"/>
        </emma:interpretation>
      </emma:emma>
    </inkml:annotationXML>
    <inkml:trace contextRef="#ctx0" brushRef="#br0">0 0 0,'58'0'203,"-1"0"-140,1 0-1,0 0-15,0 0 0,-1 0 109,1 0-93,0 0-1</inkml:trace>
  </inkml:traceGroup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26.391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9DAED30-A2D7-4239-B2E5-CDCB92B0CAA0}" emma:medium="tactile" emma:mode="ink">
          <msink:context xmlns:msink="http://schemas.microsoft.com/ink/2010/main" type="inkDrawing" rotatedBoundingBox="5772,11949 6234,11949 6234,11964 5772,11964" shapeName="None"/>
        </emma:interpretation>
      </emma:emma>
    </inkml:annotationXML>
    <inkml:trace contextRef="#ctx0" brushRef="#br0">0 0 0,'58'0'344,"0"0"-141,-1 0-62,1 0-32,0 0-46,0 0 15,-1 0 109,1 0 16</inkml:trace>
  </inkml:traceGroup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30.73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2F36C937-4C9C-4F8B-9F84-996D9B06015C}" emma:medium="tactile" emma:mode="ink">
          <msink:context xmlns:msink="http://schemas.microsoft.com/ink/2010/main" type="inkDrawing" rotatedBoundingBox="11141,12007 11603,12007 11603,12022 11141,12022" shapeName="None"/>
        </emma:interpretation>
      </emma:emma>
    </inkml:annotationXML>
    <inkml:trace contextRef="#ctx0" brushRef="#br0">0 0 0,'58'0'312,"-1"0"-187,1 0 47,0 0-109,0 0 62,-1 0 62,1 0-62,0 0-47</inkml:trace>
  </inkml:traceGroup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38.710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ECD48202-171C-4FA9-9EFD-396172D68B74}" emma:medium="tactile" emma:mode="ink">
          <msink:context xmlns:msink="http://schemas.microsoft.com/ink/2010/main" type="writingRegion" rotatedBoundingBox="17202,11949 17549,11949 17549,11964 17202,11964"/>
        </emma:interpretation>
      </emma:emma>
    </inkml:annotationXML>
    <inkml:traceGroup>
      <inkml:annotationXML>
        <emma:emma xmlns:emma="http://www.w3.org/2003/04/emma" version="1.0">
          <emma:interpretation id="{768A3856-A833-4E62-829F-E2D1F4F65649}" emma:medium="tactile" emma:mode="ink">
            <msink:context xmlns:msink="http://schemas.microsoft.com/ink/2010/main" type="paragraph" rotatedBoundingBox="17202,11949 17549,11949 17549,11964 17202,1196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3BE87A46-DD34-411B-B9C6-F8853B304F27}" emma:medium="tactile" emma:mode="ink">
              <msink:context xmlns:msink="http://schemas.microsoft.com/ink/2010/main" type="line" rotatedBoundingBox="17202,11949 17549,11949 17549,11964 17202,11964"/>
            </emma:interpretation>
          </emma:emma>
        </inkml:annotationXML>
        <inkml:traceGroup>
          <inkml:annotationXML>
            <emma:emma xmlns:emma="http://www.w3.org/2003/04/emma" version="1.0">
              <emma:interpretation id="{2980CC95-1C46-4112-B1F8-25DC0964D701}" emma:medium="tactile" emma:mode="ink">
                <msink:context xmlns:msink="http://schemas.microsoft.com/ink/2010/main" type="inkWord" rotatedBoundingBox="17202,11949 17549,11949 17549,11964 17202,11964"/>
              </emma:interpretation>
            </emma:emma>
          </inkml:annotationXML>
          <inkml:trace contextRef="#ctx0" brushRef="#br0">0 0 0,'58'0'187,"0"0"-124,-1 0 30,1 0 32,0 0 32,0 0 296</inkml:trace>
        </inkml:traceGroup>
      </inkml:traceGroup>
    </inkml:traceGroup>
  </inkml:traceGroup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6:06:44.106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5DAF32C0-26CD-4521-A0ED-44B6F0AE9365}" emma:medium="tactile" emma:mode="ink">
          <msink:context xmlns:msink="http://schemas.microsoft.com/ink/2010/main" type="writingRegion" rotatedBoundingBox="23206,11892 23495,11892 23495,11907 23206,11907"/>
        </emma:interpretation>
      </emma:emma>
    </inkml:annotationXML>
    <inkml:traceGroup>
      <inkml:annotationXML>
        <emma:emma xmlns:emma="http://www.w3.org/2003/04/emma" version="1.0">
          <emma:interpretation id="{68CB4D49-A7BB-48D7-AB66-C49A538E9A4D}" emma:medium="tactile" emma:mode="ink">
            <msink:context xmlns:msink="http://schemas.microsoft.com/ink/2010/main" type="paragraph" rotatedBoundingBox="23206,11892 23495,11892 23495,11907 23206,1190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8EF40B9-5738-4F47-8E0E-33CC8F854380}" emma:medium="tactile" emma:mode="ink">
              <msink:context xmlns:msink="http://schemas.microsoft.com/ink/2010/main" type="line" rotatedBoundingBox="23206,11892 23495,11892 23495,11907 23206,11907"/>
            </emma:interpretation>
          </emma:emma>
        </inkml:annotationXML>
        <inkml:traceGroup>
          <inkml:annotationXML>
            <emma:emma xmlns:emma="http://www.w3.org/2003/04/emma" version="1.0">
              <emma:interpretation id="{AFFDB40F-670C-495A-9BD9-FC9D3B900B67}" emma:medium="tactile" emma:mode="ink">
                <msink:context xmlns:msink="http://schemas.microsoft.com/ink/2010/main" type="inkWord" rotatedBoundingBox="23206,11892 23495,11892 23495,11907 23206,11907"/>
              </emma:interpretation>
            </emma:emma>
          </inkml:annotationXML>
          <inkml:trace contextRef="#ctx0" brushRef="#br0">0 0 0,'58'0'203,"-1"0"-124,1 0 139,0 0-171,0 0 156</inkml:trace>
        </inkml:traceGroup>
      </inkml:traceGroup>
    </inkml:traceGroup>
  </inkml:traceGroup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06:19.005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C550CC35-EA79-4089-B4D7-D44B8B50C44F}" emma:medium="tactile" emma:mode="ink">
          <msink:context xmlns:msink="http://schemas.microsoft.com/ink/2010/main" type="writingRegion" rotatedBoundingBox="6687,13329 7609,15099 7153,15337 6231,13567"/>
        </emma:interpretation>
      </emma:emma>
    </inkml:annotationXML>
    <inkml:traceGroup>
      <inkml:annotationXML>
        <emma:emma xmlns:emma="http://www.w3.org/2003/04/emma" version="1.0">
          <emma:interpretation id="{6C0BFDE6-97E1-4E6A-B56F-6F1D4937EA3B}" emma:medium="tactile" emma:mode="ink">
            <msink:context xmlns:msink="http://schemas.microsoft.com/ink/2010/main" type="paragraph" rotatedBoundingBox="6687,13329 7609,15099 7153,15337 6231,1356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F640F02-DCD1-4579-8B5A-171E35BE7350}" emma:medium="tactile" emma:mode="ink">
              <msink:context xmlns:msink="http://schemas.microsoft.com/ink/2010/main" type="line" rotatedBoundingBox="6687,13329 7609,15099 7153,15337 6231,13567"/>
            </emma:interpretation>
          </emma:emma>
        </inkml:annotationXML>
        <inkml:traceGroup>
          <inkml:annotationXML>
            <emma:emma xmlns:emma="http://www.w3.org/2003/04/emma" version="1.0">
              <emma:interpretation id="{FAEFB586-5530-423C-B97A-8A1B06D7F605}" emma:medium="tactile" emma:mode="ink">
                <msink:context xmlns:msink="http://schemas.microsoft.com/ink/2010/main" type="inkWord" rotatedBoundingBox="6687,13329 7609,15099 7153,15337 6231,13567"/>
              </emma:interpretation>
            </emma:emma>
          </inkml:annotationXML>
          <inkml:trace contextRef="#ctx0" brushRef="#br0">0 0 0,'58'0'516,"0"0"-485,-1 0 31,1 0-15,0 0 31,-1 0-46,1 0 77,0 0-15,0 0 62,-1 0-31</inkml:trace>
          <inkml:trace contextRef="#ctx0" brushRef="#br0" timeOffset="3011.8451">808 1558 0,'58'0'234,"0"0"-155,-1 0-48,1 0 16,0 0 31,0 0 47,-1 0-63,1 0-46,0 0 93</inkml:trace>
        </inkml:traceGroup>
      </inkml:traceGroup>
    </inkml:traceGroup>
  </inkml:traceGroup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06:26.037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8333867B-5B14-4C79-8A38-3F099B2DD660}" emma:medium="tactile" emma:mode="ink">
          <msink:context xmlns:msink="http://schemas.microsoft.com/ink/2010/main" type="writingRegion" rotatedBoundingBox="12289,13590 12410,15298 11893,15334 11772,13627"/>
        </emma:interpretation>
      </emma:emma>
    </inkml:annotationXML>
    <inkml:traceGroup>
      <inkml:annotationXML>
        <emma:emma xmlns:emma="http://www.w3.org/2003/04/emma" version="1.0">
          <emma:interpretation id="{33E18C3A-C5F0-4451-9290-DF4529988120}" emma:medium="tactile" emma:mode="ink">
            <msink:context xmlns:msink="http://schemas.microsoft.com/ink/2010/main" type="paragraph" rotatedBoundingBox="12289,13590 12410,15298 11893,15334 11772,1362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8174A43C-9D9D-48CA-BF9B-12F41F8EA011}" emma:medium="tactile" emma:mode="ink">
              <msink:context xmlns:msink="http://schemas.microsoft.com/ink/2010/main" type="line" rotatedBoundingBox="12289,13590 12411,15298 11893,15334 11772,13627"/>
            </emma:interpretation>
          </emma:emma>
        </inkml:annotationXML>
        <inkml:traceGroup>
          <inkml:annotationXML>
            <emma:emma xmlns:emma="http://www.w3.org/2003/04/emma" version="1.0">
              <emma:interpretation id="{407070E1-AE13-4572-9474-35DE844E477B}" emma:medium="tactile" emma:mode="ink">
                <msink:context xmlns:msink="http://schemas.microsoft.com/ink/2010/main" type="inkWord" rotatedBoundingBox="12289,13590 12411,15298 11893,15334 11772,13627"/>
              </emma:interpretation>
            </emma:emma>
          </inkml:annotationXML>
          <inkml:trace contextRef="#ctx0" brushRef="#br0">0 0 0,'57'0'172,"1"0"-94,0 0-15,0 0 30,-1 0 48,1 0-110,0 0 94</inkml:trace>
          <inkml:trace contextRef="#ctx0" brushRef="#br0" timeOffset="4688.0537">57 1675 0,'58'0'390,"0"0"-327,0 0 30,-1 0-61,1 0 93,0 0-32,-1 0 32,1 0 16,0 0-78</inkml:trace>
        </inkml:traceGroup>
      </inkml:traceGroup>
    </inkml:traceGroup>
  </inkml:traceGroup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06:34.624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1229F99C-A921-4053-BDD8-DE729775B145}" emma:medium="tactile" emma:mode="ink">
          <msink:context xmlns:msink="http://schemas.microsoft.com/ink/2010/main" type="writingRegion" rotatedBoundingBox="17664,13566 18299,13566 18299,15428 17664,15428"/>
        </emma:interpretation>
      </emma:emma>
    </inkml:annotationXML>
    <inkml:traceGroup>
      <inkml:annotationXML>
        <emma:emma xmlns:emma="http://www.w3.org/2003/04/emma" version="1.0">
          <emma:interpretation id="{A2CEE52B-9612-4C41-BC86-AF1AD2A46DC3}" emma:medium="tactile" emma:mode="ink">
            <msink:context xmlns:msink="http://schemas.microsoft.com/ink/2010/main" type="paragraph" rotatedBoundingBox="17780,13566 18299,13566 18299,13581 17780,13581" alignmentLevel="2"/>
          </emma:interpretation>
        </emma:emma>
      </inkml:annotationXML>
      <inkml:traceGroup>
        <inkml:annotationXML>
          <emma:emma xmlns:emma="http://www.w3.org/2003/04/emma" version="1.0">
            <emma:interpretation id="{1DA10B54-A023-41AA-993A-F6D6D951880B}" emma:medium="tactile" emma:mode="ink">
              <msink:context xmlns:msink="http://schemas.microsoft.com/ink/2010/main" type="line" rotatedBoundingBox="17780,13566 18299,13566 18299,13581 17780,13581"/>
            </emma:interpretation>
          </emma:emma>
        </inkml:annotationXML>
        <inkml:traceGroup>
          <inkml:annotationXML>
            <emma:emma xmlns:emma="http://www.w3.org/2003/04/emma" version="1.0">
              <emma:interpretation id="{FB12E237-C526-4016-A54D-D87A69A519C7}" emma:medium="tactile" emma:mode="ink">
                <msink:context xmlns:msink="http://schemas.microsoft.com/ink/2010/main" type="inkWord" rotatedBoundingBox="17780,13566 18299,13566 18299,13581 17780,13581"/>
              </emma:interpretation>
            </emma:emma>
          </inkml:annotationXML>
          <inkml:trace contextRef="#ctx0" brushRef="#br0">0 0 0,'57'0'141,"1"0"-94,0 0-1,-1 0-14,1 0 15,0 0-1,0 0 17,-1 0-16,1 0 218</inkml:trace>
        </inkml:traceGroup>
      </inkml:traceGroup>
    </inkml:traceGroup>
    <inkml:traceGroup>
      <inkml:annotationXML>
        <emma:emma xmlns:emma="http://www.w3.org/2003/04/emma" version="1.0">
          <emma:interpretation id="{442105FB-79D1-4791-8B98-1EAB11DA5026}" emma:medium="tactile" emma:mode="ink">
            <msink:context xmlns:msink="http://schemas.microsoft.com/ink/2010/main" type="paragraph" rotatedBoundingBox="17664,15413 18241,15413 18241,15428 17664,15428" alignmentLevel="1"/>
          </emma:interpretation>
        </emma:emma>
      </inkml:annotationXML>
      <inkml:traceGroup>
        <inkml:annotationXML>
          <emma:emma xmlns:emma="http://www.w3.org/2003/04/emma" version="1.0">
            <emma:interpretation id="{7BA06013-4526-415F-95BD-DA9AED20B089}" emma:medium="tactile" emma:mode="ink">
              <msink:context xmlns:msink="http://schemas.microsoft.com/ink/2010/main" type="line" rotatedBoundingBox="17664,15413 18241,15413 18241,15428 17664,15428"/>
            </emma:interpretation>
          </emma:emma>
        </inkml:annotationXML>
        <inkml:traceGroup>
          <inkml:annotationXML>
            <emma:emma xmlns:emma="http://www.w3.org/2003/04/emma" version="1.0">
              <emma:interpretation id="{4885FED1-04F1-41DD-B642-B661E5165081}" emma:medium="tactile" emma:mode="ink">
                <msink:context xmlns:msink="http://schemas.microsoft.com/ink/2010/main" type="inkWord" rotatedBoundingBox="17664,15413 18241,15413 18241,15428 17664,15428"/>
              </emma:interpretation>
            </emma:emma>
          </inkml:annotationXML>
          <inkml:trace contextRef="#ctx0" brushRef="#br0" timeOffset="3508.7061">-116 1847 0,'58'0'406,"0"0"-375,-1 0 47,1 0 16,0 0-16,-1 0 47,1 0-47,0 0 47,0 0-46,-1 0-33</inkml:trace>
        </inkml:traceGroup>
      </inkml:traceGroup>
    </inkml:traceGroup>
  </inkml:traceGroup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06:42.530"/>
    </inkml:context>
    <inkml:brush xml:id="br0">
      <inkml:brushProperty name="width" value="0.06667" units="cm"/>
      <inkml:brushProperty name="height" value="0.06667" units="cm"/>
      <inkml:brushProperty name="fitToCurve" value="1"/>
    </inkml:brush>
  </inkml:definitions>
  <inkml:traceGroup>
    <inkml:annotationXML>
      <emma:emma xmlns:emma="http://www.w3.org/2003/04/emma" version="1.0">
        <emma:interpretation id="{F21D8BAF-36FA-43F8-B15D-A8CC86B8267C}" emma:medium="tactile" emma:mode="ink">
          <msink:context xmlns:msink="http://schemas.microsoft.com/ink/2010/main" type="inkDrawing" rotatedBoundingBox="23552,13681 24130,13681 24130,13696 23552,13696" shapeName="None"/>
        </emma:interpretation>
      </emma:emma>
    </inkml:annotationXML>
    <inkml:trace contextRef="#ctx0" brushRef="#br0">0 0 0,'58'0'203,"0"0"-156,-1 0 16,1 0-32,0 0 16,0 0 15,-1 0 1,1 0-32,0 0 32,0 0 77</inkml:trace>
  </inkml:traceGroup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36:47.261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201B09D8-9FE3-4821-A706-4F9965AA5465}" emma:medium="tactile" emma:mode="ink">
          <msink:context xmlns:msink="http://schemas.microsoft.com/ink/2010/main" type="writingRegion" rotatedBoundingBox="23353,10833 23855,11048 23682,11452 23180,11237"/>
        </emma:interpretation>
      </emma:emma>
    </inkml:annotationXML>
    <inkml:traceGroup>
      <inkml:annotationXML>
        <emma:emma xmlns:emma="http://www.w3.org/2003/04/emma" version="1.0">
          <emma:interpretation id="{CF97786A-5E69-4187-ADB6-13B24EA6E7B6}" emma:medium="tactile" emma:mode="ink">
            <msink:context xmlns:msink="http://schemas.microsoft.com/ink/2010/main" type="paragraph" rotatedBoundingBox="23353,10833 23855,11048 23682,11452 23180,11237" alignmentLevel="1"/>
          </emma:interpretation>
        </emma:emma>
      </inkml:annotationXML>
      <inkml:traceGroup>
        <inkml:annotationXML>
          <emma:emma xmlns:emma="http://www.w3.org/2003/04/emma" version="1.0">
            <emma:interpretation id="{47A5A4E4-24E6-4EEB-83F5-54FCD1B9EF06}" emma:medium="tactile" emma:mode="ink">
              <msink:context xmlns:msink="http://schemas.microsoft.com/ink/2010/main" type="line" rotatedBoundingBox="23353,10833 23855,11048 23682,11452 23180,11237"/>
            </emma:interpretation>
          </emma:emma>
        </inkml:annotationXML>
        <inkml:traceGroup>
          <inkml:annotationXML>
            <emma:emma xmlns:emma="http://www.w3.org/2003/04/emma" version="1.0">
              <emma:interpretation id="{7223E413-0093-419A-9EC4-3F67D23A8AA7}" emma:medium="tactile" emma:mode="ink">
                <msink:context xmlns:msink="http://schemas.microsoft.com/ink/2010/main" type="inkWord" rotatedBoundingBox="23353,10833 23855,11048 23682,11452 23180,11237"/>
              </emma:interpretation>
            </emma:emma>
          </inkml:annotationXML>
          <inkml:trace contextRef="#ctx0" brushRef="#br0">0 0 0,'58'0'297,"0"0"-188,-58 58 32,58-58 406,-1 0-485,1 0 1,0 0-32,-58 58 32,57-58 30,1 0 48,-58 57 15,58-57 172</inkml:trace>
          <inkml:trace contextRef="#ctx0" brushRef="#br0" timeOffset="3688.1536">58 0 0,'58'0'282,"-58"58"-95,0 0 32,0-1-47,0 1 0,0 0-94,0 0-16,0-1 157,58-57-172,-58 58 15</inkml:trace>
        </inkml:traceGroup>
      </inkml:traceGroup>
    </inkml:traceGroup>
  </inkml:traceGroup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79275" units="1/cm"/>
          <inkml:channelProperty channel="T" name="resolution" value="1" units="1/dev"/>
        </inkml:channelProperties>
      </inkml:inkSource>
      <inkml:timestamp xml:id="ts0" timeString="2025-05-07T07:36:57.799"/>
    </inkml:context>
    <inkml:brush xml:id="br0">
      <inkml:brushProperty name="width" value="0.04667" units="cm"/>
      <inkml:brushProperty name="height" value="0.04667" units="cm"/>
      <inkml:brushProperty name="fitToCurve" value="1"/>
    </inkml:brush>
  </inkml:definitions>
  <inkml:traceGroup>
    <inkml:annotationXML>
      <emma:emma xmlns:emma="http://www.w3.org/2003/04/emma" version="1.0">
        <emma:interpretation id="{C8FDB6A6-D45F-4BE6-BA02-50C0348BC7CF}" emma:medium="tactile" emma:mode="ink">
          <msink:context xmlns:msink="http://schemas.microsoft.com/ink/2010/main" type="writingRegion" rotatedBoundingBox="23275,13608 23857,13341 24076,13817 23495,14084"/>
        </emma:interpretation>
      </emma:emma>
    </inkml:annotationXML>
    <inkml:traceGroup>
      <inkml:annotationXML>
        <emma:emma xmlns:emma="http://www.w3.org/2003/04/emma" version="1.0">
          <emma:interpretation id="{404C19EE-65F5-4463-9107-3DC39E3AD0BE}" emma:medium="tactile" emma:mode="ink">
            <msink:context xmlns:msink="http://schemas.microsoft.com/ink/2010/main" type="paragraph" rotatedBoundingBox="23275,13608 23857,13341 24076,13817 23495,14084" alignmentLevel="1"/>
          </emma:interpretation>
        </emma:emma>
      </inkml:annotationXML>
      <inkml:traceGroup>
        <inkml:annotationXML>
          <emma:emma xmlns:emma="http://www.w3.org/2003/04/emma" version="1.0">
            <emma:interpretation id="{041D6119-4AE6-479F-AD10-E82F7010DD38}" emma:medium="tactile" emma:mode="ink">
              <msink:context xmlns:msink="http://schemas.microsoft.com/ink/2010/main" type="line" rotatedBoundingBox="23275,13608 23857,13341 24076,13817 23495,14085"/>
            </emma:interpretation>
          </emma:emma>
        </inkml:annotationXML>
        <inkml:traceGroup>
          <inkml:annotationXML>
            <emma:emma xmlns:emma="http://www.w3.org/2003/04/emma" version="1.0">
              <emma:interpretation id="{B92CE045-D22C-4359-805F-61A4B529E0DD}" emma:medium="tactile" emma:mode="ink">
                <msink:context xmlns:msink="http://schemas.microsoft.com/ink/2010/main" type="inkWord" rotatedBoundingBox="23275,13608 23857,13341 24076,13817 23495,14085"/>
              </emma:interpretation>
            </emma:emma>
          </inkml:annotationXML>
          <inkml:trace contextRef="#ctx0" brushRef="#br0">0 0 0,'0'58'265,"0"-1"-233,0 1 46,0 0 156,0 0-124,0-1-79,0 1 63,0 0 46,0 0 95,0-1-142</inkml:trace>
          <inkml:trace contextRef="#ctx0" brushRef="#br0" timeOffset="23485.3343">0 520 0,'0'-58'484,"57"58"-374,-57-58-110,58 58 47,-58-58-16,58 58-16,-1 0 1,1 0 125,0 0-79,0-57 79,-58-1-1,57 58 64,1-58-158</inkml:trace>
        </inkml:traceGroup>
      </inkml:traceGroup>
    </inkml:traceGroup>
  </inkml:traceGroup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190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3467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13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5116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1873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4770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6911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2200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886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3119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611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C299B4-9FA1-4807-BC14-73F45B11F78F}" type="datetimeFigureOut">
              <a:rPr lang="ru-RU" smtClean="0"/>
              <a:t>07.05.2025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AC1B4-416B-43C5-B1E3-DCC3139B1F1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778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13" Type="http://schemas.openxmlformats.org/officeDocument/2006/relationships/image" Target="../media/image6.emf"/><Relationship Id="rId18" Type="http://schemas.openxmlformats.org/officeDocument/2006/relationships/customXml" Target="../ink/ink9.xml"/><Relationship Id="rId26" Type="http://schemas.openxmlformats.org/officeDocument/2006/relationships/image" Target="../media/image11.emf"/><Relationship Id="rId3" Type="http://schemas.openxmlformats.org/officeDocument/2006/relationships/image" Target="../media/image2.jpg"/><Relationship Id="rId21" Type="http://schemas.openxmlformats.org/officeDocument/2006/relationships/customXml" Target="../ink/ink11.xml"/><Relationship Id="rId34" Type="http://schemas.openxmlformats.org/officeDocument/2006/relationships/image" Target="../media/image15.emf"/><Relationship Id="rId7" Type="http://schemas.openxmlformats.org/officeDocument/2006/relationships/image" Target="../media/image4.emf"/><Relationship Id="rId12" Type="http://schemas.openxmlformats.org/officeDocument/2006/relationships/customXml" Target="../ink/ink6.xml"/><Relationship Id="rId17" Type="http://schemas.openxmlformats.org/officeDocument/2006/relationships/image" Target="../media/image8.emf"/><Relationship Id="rId25" Type="http://schemas.openxmlformats.org/officeDocument/2006/relationships/customXml" Target="../ink/ink14.xml"/><Relationship Id="rId33" Type="http://schemas.openxmlformats.org/officeDocument/2006/relationships/customXml" Target="../ink/ink18.xml"/><Relationship Id="rId2" Type="http://schemas.openxmlformats.org/officeDocument/2006/relationships/image" Target="../media/image1.png"/><Relationship Id="rId16" Type="http://schemas.openxmlformats.org/officeDocument/2006/relationships/customXml" Target="../ink/ink8.xml"/><Relationship Id="rId20" Type="http://schemas.openxmlformats.org/officeDocument/2006/relationships/customXml" Target="../ink/ink10.xml"/><Relationship Id="rId29" Type="http://schemas.openxmlformats.org/officeDocument/2006/relationships/customXml" Target="../ink/ink16.xml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.xml"/><Relationship Id="rId11" Type="http://schemas.openxmlformats.org/officeDocument/2006/relationships/image" Target="../media/image5.emf"/><Relationship Id="rId24" Type="http://schemas.openxmlformats.org/officeDocument/2006/relationships/image" Target="../media/image10.emf"/><Relationship Id="rId32" Type="http://schemas.openxmlformats.org/officeDocument/2006/relationships/image" Target="../media/image14.emf"/><Relationship Id="rId5" Type="http://schemas.openxmlformats.org/officeDocument/2006/relationships/image" Target="../media/image3.emf"/><Relationship Id="rId15" Type="http://schemas.openxmlformats.org/officeDocument/2006/relationships/image" Target="../media/image7.emf"/><Relationship Id="rId23" Type="http://schemas.openxmlformats.org/officeDocument/2006/relationships/customXml" Target="../ink/ink13.xml"/><Relationship Id="rId28" Type="http://schemas.openxmlformats.org/officeDocument/2006/relationships/image" Target="../media/image12.emf"/><Relationship Id="rId10" Type="http://schemas.openxmlformats.org/officeDocument/2006/relationships/customXml" Target="../ink/ink5.xml"/><Relationship Id="rId19" Type="http://schemas.openxmlformats.org/officeDocument/2006/relationships/image" Target="../media/image9.emf"/><Relationship Id="rId31" Type="http://schemas.openxmlformats.org/officeDocument/2006/relationships/customXml" Target="../ink/ink17.xml"/><Relationship Id="rId4" Type="http://schemas.openxmlformats.org/officeDocument/2006/relationships/customXml" Target="../ink/ink1.xml"/><Relationship Id="rId9" Type="http://schemas.openxmlformats.org/officeDocument/2006/relationships/customXml" Target="../ink/ink4.xml"/><Relationship Id="rId14" Type="http://schemas.openxmlformats.org/officeDocument/2006/relationships/customXml" Target="../ink/ink7.xml"/><Relationship Id="rId22" Type="http://schemas.openxmlformats.org/officeDocument/2006/relationships/customXml" Target="../ink/ink12.xml"/><Relationship Id="rId27" Type="http://schemas.openxmlformats.org/officeDocument/2006/relationships/customXml" Target="../ink/ink15.xml"/><Relationship Id="rId30" Type="http://schemas.openxmlformats.org/officeDocument/2006/relationships/image" Target="../media/image13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17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ustomXml" Target="../ink/ink20.xml"/><Relationship Id="rId5" Type="http://schemas.openxmlformats.org/officeDocument/2006/relationships/image" Target="../media/image16.emf"/><Relationship Id="rId4" Type="http://schemas.openxmlformats.org/officeDocument/2006/relationships/customXml" Target="../ink/ink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009065" y="2105412"/>
            <a:ext cx="783438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i="1" dirty="0" smtClean="0">
                <a:solidFill>
                  <a:srgbClr val="FF0000"/>
                </a:solidFill>
              </a:rPr>
              <a:t>Урок 166. Повторення вивченого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 матеріалу. Письмове множення </a:t>
            </a:r>
          </a:p>
          <a:p>
            <a:r>
              <a:rPr lang="uk-UA" sz="4000" b="1" i="1" dirty="0" smtClean="0">
                <a:solidFill>
                  <a:srgbClr val="FF0000"/>
                </a:solidFill>
              </a:rPr>
              <a:t>і ділення.</a:t>
            </a:r>
            <a:endParaRPr lang="ru-RU" sz="40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622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74273" y="955963"/>
            <a:ext cx="5620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Виконайте множення письмово: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89909" y="1479183"/>
            <a:ext cx="81195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3 3            4 5              2 0 4             3 4 2            2 1 3        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137971" y="1612577"/>
            <a:ext cx="6814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</a:t>
            </a:r>
            <a:r>
              <a:rPr lang="uk-UA" sz="2800" b="1" i="1" dirty="0" err="1" smtClean="0"/>
              <a:t>х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559464" y="1761324"/>
            <a:ext cx="7229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 3               3                     4                   2                  4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117041" y="1745971"/>
            <a:ext cx="7779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      _____           _____           _____          _____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58901" y="3594177"/>
            <a:ext cx="7830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1 1 8         2 0 9            3 2 0               1 7 0              1 0 7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1974465" y="3736881"/>
            <a:ext cx="7386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х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 </a:t>
            </a:r>
            <a:r>
              <a:rPr lang="uk-UA" sz="2800" b="1" i="1" dirty="0" err="1" smtClean="0"/>
              <a:t>х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800721" y="3870275"/>
            <a:ext cx="7229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5               4                   3                     5                    9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37971" y="3841796"/>
            <a:ext cx="8024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       _____         _____             _____            _____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42339294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974273" y="955963"/>
            <a:ext cx="56206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1. Виконайте множення письмово: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89909" y="1479183"/>
            <a:ext cx="811953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3 3            4 5              2 0 4             3 4 2            2 1 3         </a:t>
            </a:r>
          </a:p>
          <a:p>
            <a:r>
              <a:rPr lang="uk-UA" sz="2800" b="1" i="1" dirty="0"/>
              <a:t> </a:t>
            </a:r>
            <a:r>
              <a:rPr lang="uk-UA" sz="2800" b="1" i="1" dirty="0" smtClean="0"/>
              <a:t>  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137971" y="1612577"/>
            <a:ext cx="68146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х</a:t>
            </a:r>
            <a:r>
              <a:rPr lang="uk-UA" sz="2800" b="1" i="1" dirty="0" smtClean="0"/>
              <a:t>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</a:t>
            </a:r>
            <a:r>
              <a:rPr lang="uk-UA" sz="2800" b="1" i="1" dirty="0" err="1" smtClean="0"/>
              <a:t>х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559464" y="1761324"/>
            <a:ext cx="7229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 3               3                     4                   2                  4</a:t>
            </a:r>
            <a:endParaRPr lang="ru-RU" sz="2800" b="1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117041" y="1745971"/>
            <a:ext cx="77796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      _____           _____           _____          _____</a:t>
            </a:r>
            <a:endParaRPr lang="ru-RU" sz="28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258901" y="3594177"/>
            <a:ext cx="78309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1 1 8         2 0 9            3 2 0               1 7 0              1 0 7</a:t>
            </a:r>
            <a:endParaRPr lang="ru-RU" sz="2800" b="1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1974465" y="3736881"/>
            <a:ext cx="7386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х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  </a:t>
            </a:r>
            <a:r>
              <a:rPr lang="uk-UA" sz="2800" b="1" i="1" dirty="0" err="1" smtClean="0"/>
              <a:t>х</a:t>
            </a:r>
            <a:r>
              <a:rPr lang="uk-UA" sz="2800" b="1" i="1" dirty="0" smtClean="0"/>
              <a:t>                     </a:t>
            </a:r>
            <a:r>
              <a:rPr lang="uk-UA" sz="2800" b="1" i="1" dirty="0" err="1" smtClean="0"/>
              <a:t>х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800721" y="3870275"/>
            <a:ext cx="7229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5               4                   3                     5                    9</a:t>
            </a:r>
            <a:endParaRPr lang="ru-RU" sz="2800" b="1" i="1" dirty="0"/>
          </a:p>
        </p:txBody>
      </p:sp>
      <p:sp>
        <p:nvSpPr>
          <p:cNvPr id="12" name="TextBox 11"/>
          <p:cNvSpPr txBox="1"/>
          <p:nvPr/>
        </p:nvSpPr>
        <p:spPr>
          <a:xfrm>
            <a:off x="2137971" y="3841796"/>
            <a:ext cx="802495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_____       _____         _____             _____            _____</a:t>
            </a:r>
            <a:endParaRPr lang="ru-RU" sz="28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2417967" y="2060039"/>
            <a:ext cx="7402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9 9        1 3 5              8 1 6             6 8 4            8 5 2 </a:t>
            </a:r>
            <a:endParaRPr lang="ru-RU" sz="2800" b="1" i="1" dirty="0"/>
          </a:p>
        </p:txBody>
      </p:sp>
      <p:sp>
        <p:nvSpPr>
          <p:cNvPr id="14" name="TextBox 13"/>
          <p:cNvSpPr txBox="1"/>
          <p:nvPr/>
        </p:nvSpPr>
        <p:spPr>
          <a:xfrm>
            <a:off x="2251915" y="4150755"/>
            <a:ext cx="791274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5 9 0         8 3 6            9 6 0               8 5 0              9 6 3 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938219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1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935182"/>
            <a:ext cx="5183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Виконайте ділення письмово:</a:t>
            </a:r>
            <a:endParaRPr lang="ru-RU" sz="28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131494" y="1502798"/>
            <a:ext cx="7499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 </a:t>
            </a:r>
            <a:r>
              <a:rPr lang="uk-UA" sz="2800" b="1" i="1" dirty="0" smtClean="0"/>
              <a:t>1 2 9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3          1 5 6 </a:t>
            </a:r>
            <a:r>
              <a:rPr lang="uk-UA" sz="2800" b="1" dirty="0" smtClean="0"/>
              <a:t>І 3          2 4 8 І </a:t>
            </a:r>
            <a:r>
              <a:rPr lang="uk-UA" sz="2800" b="1" i="1" dirty="0" smtClean="0"/>
              <a:t>2            8 8 4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4</a:t>
            </a:r>
            <a:endParaRPr lang="ru-RU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173160" y="3933879"/>
            <a:ext cx="7580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9 6 9 </a:t>
            </a:r>
            <a:r>
              <a:rPr lang="uk-UA" sz="2800" b="1" dirty="0" smtClean="0"/>
              <a:t>І</a:t>
            </a:r>
            <a:r>
              <a:rPr lang="uk-UA" sz="2800" b="1" i="1" dirty="0" smtClean="0"/>
              <a:t> 3          3 8 4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3            8 5 2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4            4 4 5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89776" y="3889575"/>
            <a:ext cx="7356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               _____                _____               _____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968232" y="4148446"/>
            <a:ext cx="6537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І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989776" y="1496140"/>
            <a:ext cx="7372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                ____               ______             ______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989776" y="1769979"/>
            <a:ext cx="6455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І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2032596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1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10" y="-1435416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935182"/>
            <a:ext cx="5183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2. Виконайте ділення письмово:</a:t>
            </a:r>
            <a:endParaRPr lang="ru-RU" sz="2800" i="1" dirty="0"/>
          </a:p>
        </p:txBody>
      </p:sp>
      <p:sp>
        <p:nvSpPr>
          <p:cNvPr id="8" name="TextBox 7"/>
          <p:cNvSpPr txBox="1"/>
          <p:nvPr/>
        </p:nvSpPr>
        <p:spPr>
          <a:xfrm>
            <a:off x="2131494" y="1502798"/>
            <a:ext cx="74991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dirty="0" smtClean="0"/>
              <a:t> </a:t>
            </a:r>
            <a:r>
              <a:rPr lang="uk-UA" sz="2800" b="1" i="1" dirty="0" smtClean="0"/>
              <a:t>1 2 9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3          1 5 6 </a:t>
            </a:r>
            <a:r>
              <a:rPr lang="uk-UA" sz="2800" b="1" dirty="0" smtClean="0"/>
              <a:t>І 3          2 4 8 І </a:t>
            </a:r>
            <a:r>
              <a:rPr lang="uk-UA" sz="2800" b="1" i="1" dirty="0" smtClean="0"/>
              <a:t>2            8 8 4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4</a:t>
            </a:r>
            <a:endParaRPr lang="ru-RU" sz="28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2173160" y="3933879"/>
            <a:ext cx="75809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9 6 9 </a:t>
            </a:r>
            <a:r>
              <a:rPr lang="uk-UA" sz="2800" b="1" dirty="0" smtClean="0"/>
              <a:t>І</a:t>
            </a:r>
            <a:r>
              <a:rPr lang="uk-UA" sz="2800" b="1" i="1" dirty="0" smtClean="0"/>
              <a:t> 3          3 8 4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3            8 5 2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4            4 4 5 </a:t>
            </a:r>
            <a:r>
              <a:rPr lang="uk-UA" sz="2800" b="1" dirty="0" smtClean="0"/>
              <a:t>І </a:t>
            </a:r>
            <a:r>
              <a:rPr lang="uk-UA" sz="2800" b="1" i="1" dirty="0" smtClean="0"/>
              <a:t>5</a:t>
            </a:r>
            <a:endParaRPr lang="ru-RU" sz="2800" b="1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2989776" y="3889575"/>
            <a:ext cx="7356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               _____                _____               _____</a:t>
            </a:r>
            <a:endParaRPr lang="ru-RU" sz="28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2968232" y="4148446"/>
            <a:ext cx="6537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І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endParaRPr lang="ru-RU" sz="28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989776" y="1496140"/>
            <a:ext cx="73725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____                ____               ______             ______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989776" y="1769979"/>
            <a:ext cx="64556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/>
              <a:t>І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</a:t>
            </a:r>
            <a:r>
              <a:rPr lang="uk-UA" sz="2800" b="1" dirty="0" err="1" smtClean="0"/>
              <a:t>І</a:t>
            </a:r>
            <a:r>
              <a:rPr lang="uk-UA" sz="2800" b="1" dirty="0" smtClean="0"/>
              <a:t>                         </a:t>
            </a:r>
            <a:r>
              <a:rPr lang="uk-UA" sz="2800" b="1" dirty="0" err="1" smtClean="0"/>
              <a:t>І</a:t>
            </a:r>
            <a:endParaRPr lang="ru-RU" sz="28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2190505" y="1786560"/>
            <a:ext cx="7931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1 2    </a:t>
            </a:r>
            <a:r>
              <a:rPr lang="uk-UA" sz="2800" b="1" i="1" dirty="0" smtClean="0"/>
              <a:t>  4 3       </a:t>
            </a:r>
            <a:r>
              <a:rPr lang="uk-UA" sz="2800" b="1" i="1" u="sng" dirty="0" smtClean="0"/>
              <a:t>1 5     </a:t>
            </a:r>
            <a:r>
              <a:rPr lang="uk-UA" sz="2800" b="1" i="1" dirty="0" smtClean="0"/>
              <a:t>  5 2      </a:t>
            </a:r>
            <a:r>
              <a:rPr lang="uk-UA" sz="2800" b="1" i="1" u="sng" dirty="0" smtClean="0"/>
              <a:t>2     </a:t>
            </a:r>
            <a:r>
              <a:rPr lang="uk-UA" sz="2800" b="1" i="1" dirty="0" smtClean="0"/>
              <a:t>     1 2 4      </a:t>
            </a:r>
            <a:r>
              <a:rPr lang="uk-UA" sz="2800" b="1" i="1" u="sng" dirty="0" smtClean="0"/>
              <a:t>8    </a:t>
            </a:r>
            <a:r>
              <a:rPr lang="uk-UA" sz="2800" b="1" i="1" dirty="0" smtClean="0"/>
              <a:t>     2 2 1</a:t>
            </a:r>
            <a:endParaRPr lang="ru-RU" sz="2800" b="1" i="1" u="sng" dirty="0"/>
          </a:p>
        </p:txBody>
      </p:sp>
      <p:sp>
        <p:nvSpPr>
          <p:cNvPr id="6" name="TextBox 5"/>
          <p:cNvSpPr txBox="1"/>
          <p:nvPr/>
        </p:nvSpPr>
        <p:spPr>
          <a:xfrm>
            <a:off x="2749954" y="2039488"/>
            <a:ext cx="62295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9                      6                   4                        8</a:t>
            </a:r>
            <a:endParaRPr lang="ru-RU" sz="2800" b="1" i="1" dirty="0"/>
          </a:p>
        </p:txBody>
      </p:sp>
      <p:sp>
        <p:nvSpPr>
          <p:cNvPr id="7" name="TextBox 6"/>
          <p:cNvSpPr txBox="1"/>
          <p:nvPr/>
        </p:nvSpPr>
        <p:spPr>
          <a:xfrm>
            <a:off x="2749954" y="2286037"/>
            <a:ext cx="65566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9</a:t>
            </a:r>
            <a:r>
              <a:rPr lang="uk-UA" sz="2800" b="1" i="1" dirty="0" smtClean="0"/>
              <a:t>                      </a:t>
            </a:r>
            <a:r>
              <a:rPr lang="uk-UA" sz="2800" b="1" i="1" u="sng" dirty="0" smtClean="0"/>
              <a:t>6</a:t>
            </a:r>
            <a:r>
              <a:rPr lang="uk-UA" sz="2800" b="1" i="1" dirty="0" smtClean="0"/>
              <a:t>                   </a:t>
            </a:r>
            <a:r>
              <a:rPr lang="uk-UA" sz="2800" b="1" i="1" u="sng" dirty="0" smtClean="0"/>
              <a:t>4    </a:t>
            </a:r>
            <a:r>
              <a:rPr lang="uk-UA" sz="2800" b="1" i="1" dirty="0" smtClean="0"/>
              <a:t>                    </a:t>
            </a:r>
            <a:r>
              <a:rPr lang="uk-UA" sz="2800" b="1" i="1" u="sng" dirty="0" smtClean="0"/>
              <a:t>8    </a:t>
            </a:r>
            <a:endParaRPr lang="ru-RU" sz="2800" b="1" i="1" u="sng" dirty="0"/>
          </a:p>
        </p:txBody>
      </p:sp>
      <p:sp>
        <p:nvSpPr>
          <p:cNvPr id="9" name="TextBox 8"/>
          <p:cNvSpPr txBox="1"/>
          <p:nvPr/>
        </p:nvSpPr>
        <p:spPr>
          <a:xfrm>
            <a:off x="2741778" y="2597442"/>
            <a:ext cx="647484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0                      0                       8                       4</a:t>
            </a:r>
            <a:endParaRPr lang="ru-RU" sz="2800" b="1" i="1" dirty="0"/>
          </a:p>
        </p:txBody>
      </p:sp>
      <p:sp>
        <p:nvSpPr>
          <p:cNvPr id="13" name="TextBox 12"/>
          <p:cNvSpPr txBox="1"/>
          <p:nvPr/>
        </p:nvSpPr>
        <p:spPr>
          <a:xfrm>
            <a:off x="6676041" y="2873721"/>
            <a:ext cx="2593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 8 </a:t>
            </a:r>
            <a:r>
              <a:rPr lang="uk-UA" sz="2800" b="1" i="1" dirty="0" smtClean="0"/>
              <a:t>                      </a:t>
            </a:r>
            <a:r>
              <a:rPr lang="uk-UA" sz="2800" b="1" i="1" u="sng" dirty="0" smtClean="0"/>
              <a:t>4 </a:t>
            </a:r>
            <a:endParaRPr lang="ru-RU" sz="2800" b="1" i="1" u="sng" dirty="0"/>
          </a:p>
        </p:txBody>
      </p:sp>
      <p:sp>
        <p:nvSpPr>
          <p:cNvPr id="16" name="TextBox 15"/>
          <p:cNvSpPr txBox="1"/>
          <p:nvPr/>
        </p:nvSpPr>
        <p:spPr>
          <a:xfrm>
            <a:off x="6676041" y="3196092"/>
            <a:ext cx="25122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 0                       0</a:t>
            </a:r>
            <a:endParaRPr lang="ru-RU" sz="2800" b="1" i="1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8" name="Рукописный ввод 17"/>
              <p14:cNvContentPartPr/>
              <p14:nvPr/>
            </p14:nvContentPartPr>
            <p14:xfrm>
              <a:off x="2098964" y="1891145"/>
              <a:ext cx="166680" cy="360"/>
            </p14:xfrm>
          </p:contentPart>
        </mc:Choice>
        <mc:Fallback>
          <p:pic>
            <p:nvPicPr>
              <p:cNvPr id="18" name="Рукописный ввод 1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87084" y="1879265"/>
                <a:ext cx="1904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20" name="Рукописный ввод 19"/>
              <p14:cNvContentPartPr/>
              <p14:nvPr/>
            </p14:nvContentPartPr>
            <p14:xfrm>
              <a:off x="2618444" y="2410625"/>
              <a:ext cx="187560" cy="360"/>
            </p14:xfrm>
          </p:contentPart>
        </mc:Choice>
        <mc:Fallback>
          <p:pic>
            <p:nvPicPr>
              <p:cNvPr id="20" name="Рукописный ввод 19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606564" y="2398745"/>
                <a:ext cx="2113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2" name="Рукописный ввод 21"/>
              <p14:cNvContentPartPr/>
              <p14:nvPr/>
            </p14:nvContentPartPr>
            <p14:xfrm>
              <a:off x="4010924" y="1891145"/>
              <a:ext cx="166680" cy="360"/>
            </p14:xfrm>
          </p:contentPart>
        </mc:Choice>
        <mc:Fallback>
          <p:pic>
            <p:nvPicPr>
              <p:cNvPr id="22" name="Рукописный ввод 21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999044" y="1879265"/>
                <a:ext cx="1904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9">
            <p14:nvContentPartPr>
              <p14:cNvPr id="24" name="Рукописный ввод 23"/>
              <p14:cNvContentPartPr/>
              <p14:nvPr/>
            </p14:nvContentPartPr>
            <p14:xfrm>
              <a:off x="4592684" y="2410625"/>
              <a:ext cx="187560" cy="360"/>
            </p14:xfrm>
          </p:contentPart>
        </mc:Choice>
        <mc:Fallback>
          <p:pic>
            <p:nvPicPr>
              <p:cNvPr id="24" name="Рукописный ввод 23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580804" y="2398745"/>
                <a:ext cx="2113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0">
            <p14:nvContentPartPr>
              <p14:cNvPr id="26" name="Рукописный ввод 25"/>
              <p14:cNvContentPartPr/>
              <p14:nvPr/>
            </p14:nvContentPartPr>
            <p14:xfrm>
              <a:off x="6026564" y="1891145"/>
              <a:ext cx="146160" cy="360"/>
            </p14:xfrm>
          </p:contentPart>
        </mc:Choice>
        <mc:Fallback>
          <p:pic>
            <p:nvPicPr>
              <p:cNvPr id="26" name="Рукописный ввод 25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6014684" y="1879265"/>
                <a:ext cx="16992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2">
            <p14:nvContentPartPr>
              <p14:cNvPr id="28" name="Рукописный ввод 27"/>
              <p14:cNvContentPartPr/>
              <p14:nvPr/>
            </p14:nvContentPartPr>
            <p14:xfrm>
              <a:off x="6317804" y="2472905"/>
              <a:ext cx="187200" cy="360"/>
            </p14:xfrm>
          </p:contentPart>
        </mc:Choice>
        <mc:Fallback>
          <p:pic>
            <p:nvPicPr>
              <p:cNvPr id="28" name="Рукописный ввод 27"/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6305924" y="2461025"/>
                <a:ext cx="21096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4">
            <p14:nvContentPartPr>
              <p14:cNvPr id="30" name="Рукописный ввод 29"/>
              <p14:cNvContentPartPr/>
              <p14:nvPr/>
            </p14:nvContentPartPr>
            <p14:xfrm>
              <a:off x="6629564" y="3013265"/>
              <a:ext cx="166320" cy="360"/>
            </p14:xfrm>
          </p:contentPart>
        </mc:Choice>
        <mc:Fallback>
          <p:pic>
            <p:nvPicPr>
              <p:cNvPr id="30" name="Рукописный ввод 29"/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6617684" y="3001385"/>
                <a:ext cx="19008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6">
            <p14:nvContentPartPr>
              <p14:cNvPr id="32" name="Рукописный ввод 31"/>
              <p14:cNvContentPartPr/>
              <p14:nvPr/>
            </p14:nvContentPartPr>
            <p14:xfrm>
              <a:off x="8208884" y="1891145"/>
              <a:ext cx="124920" cy="360"/>
            </p14:xfrm>
          </p:contentPart>
        </mc:Choice>
        <mc:Fallback>
          <p:pic>
            <p:nvPicPr>
              <p:cNvPr id="32" name="Рукописный ввод 31"/>
              <p:cNvPicPr/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8197004" y="1879265"/>
                <a:ext cx="14868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18">
            <p14:nvContentPartPr>
              <p14:cNvPr id="34" name="Рукописный ввод 33"/>
              <p14:cNvContentPartPr/>
              <p14:nvPr/>
            </p14:nvContentPartPr>
            <p14:xfrm>
              <a:off x="8458364" y="2410625"/>
              <a:ext cx="145800" cy="360"/>
            </p14:xfrm>
          </p:contentPart>
        </mc:Choice>
        <mc:Fallback>
          <p:pic>
            <p:nvPicPr>
              <p:cNvPr id="34" name="Рукописный ввод 33"/>
              <p:cNvPicPr/>
              <p:nvPr/>
            </p:nvPicPr>
            <p:blipFill>
              <a:blip r:embed="rId19"/>
              <a:stretch>
                <a:fillRect/>
              </a:stretch>
            </p:blipFill>
            <p:spPr>
              <a:xfrm>
                <a:off x="8446484" y="2398745"/>
                <a:ext cx="16956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0">
            <p14:nvContentPartPr>
              <p14:cNvPr id="36" name="Рукописный ввод 35"/>
              <p14:cNvContentPartPr/>
              <p14:nvPr/>
            </p14:nvContentPartPr>
            <p14:xfrm>
              <a:off x="8728364" y="2992745"/>
              <a:ext cx="166680" cy="360"/>
            </p14:xfrm>
          </p:contentPart>
        </mc:Choice>
        <mc:Fallback>
          <p:pic>
            <p:nvPicPr>
              <p:cNvPr id="36" name="Рукописный ввод 35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716484" y="2980865"/>
                <a:ext cx="1904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1">
            <p14:nvContentPartPr>
              <p14:cNvPr id="38" name="Рукописный ввод 37"/>
              <p14:cNvContentPartPr/>
              <p14:nvPr/>
            </p14:nvContentPartPr>
            <p14:xfrm>
              <a:off x="2078084" y="4301705"/>
              <a:ext cx="166680" cy="360"/>
            </p14:xfrm>
          </p:contentPart>
        </mc:Choice>
        <mc:Fallback>
          <p:pic>
            <p:nvPicPr>
              <p:cNvPr id="38" name="Рукописный ввод 37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066204" y="4289825"/>
                <a:ext cx="1904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2">
            <p14:nvContentPartPr>
              <p14:cNvPr id="40" name="Рукописный ввод 39"/>
              <p14:cNvContentPartPr/>
              <p14:nvPr/>
            </p14:nvContentPartPr>
            <p14:xfrm>
              <a:off x="4010924" y="4322585"/>
              <a:ext cx="166680" cy="360"/>
            </p14:xfrm>
          </p:contentPart>
        </mc:Choice>
        <mc:Fallback>
          <p:pic>
            <p:nvPicPr>
              <p:cNvPr id="40" name="Рукописный ввод 39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999044" y="4310705"/>
                <a:ext cx="1904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3">
            <p14:nvContentPartPr>
              <p14:cNvPr id="42" name="Рукописный ввод 41"/>
              <p14:cNvContentPartPr/>
              <p14:nvPr/>
            </p14:nvContentPartPr>
            <p14:xfrm>
              <a:off x="6192884" y="4301705"/>
              <a:ext cx="125280" cy="360"/>
            </p14:xfrm>
          </p:contentPart>
        </mc:Choice>
        <mc:Fallback>
          <p:pic>
            <p:nvPicPr>
              <p:cNvPr id="42" name="Рукописный ввод 41"/>
              <p:cNvPicPr/>
              <p:nvPr/>
            </p:nvPicPr>
            <p:blipFill>
              <a:blip r:embed="rId24"/>
              <a:stretch>
                <a:fillRect/>
              </a:stretch>
            </p:blipFill>
            <p:spPr>
              <a:xfrm>
                <a:off x="6181004" y="4289825"/>
                <a:ext cx="149040" cy="24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5">
            <p14:nvContentPartPr>
              <p14:cNvPr id="44" name="Рукописный ввод 43"/>
              <p14:cNvContentPartPr/>
              <p14:nvPr/>
            </p14:nvContentPartPr>
            <p14:xfrm>
              <a:off x="8354324" y="4281185"/>
              <a:ext cx="104400" cy="360"/>
            </p14:xfrm>
          </p:contentPart>
        </mc:Choice>
        <mc:Fallback>
          <p:pic>
            <p:nvPicPr>
              <p:cNvPr id="44" name="Рукописный ввод 43"/>
              <p:cNvPicPr/>
              <p:nvPr/>
            </p:nvPicPr>
            <p:blipFill>
              <a:blip r:embed="rId26"/>
              <a:stretch>
                <a:fillRect/>
              </a:stretch>
            </p:blipFill>
            <p:spPr>
              <a:xfrm>
                <a:off x="8342444" y="4269305"/>
                <a:ext cx="128160" cy="24120"/>
              </a:xfrm>
              <a:prstGeom prst="rect">
                <a:avLst/>
              </a:prstGeom>
            </p:spPr>
          </p:pic>
        </mc:Fallback>
      </mc:AlternateContent>
      <p:sp>
        <p:nvSpPr>
          <p:cNvPr id="45" name="TextBox 44"/>
          <p:cNvSpPr txBox="1"/>
          <p:nvPr/>
        </p:nvSpPr>
        <p:spPr>
          <a:xfrm>
            <a:off x="2131494" y="4196603"/>
            <a:ext cx="79319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9   </a:t>
            </a:r>
            <a:r>
              <a:rPr lang="uk-UA" sz="2800" b="1" i="1" dirty="0" smtClean="0"/>
              <a:t>       3 2 3    </a:t>
            </a:r>
            <a:r>
              <a:rPr lang="uk-UA" sz="2800" b="1" i="1" u="sng" dirty="0" smtClean="0"/>
              <a:t>3  </a:t>
            </a:r>
            <a:r>
              <a:rPr lang="uk-UA" sz="2800" b="1" i="1" dirty="0" smtClean="0"/>
              <a:t> </a:t>
            </a:r>
            <a:r>
              <a:rPr lang="uk-UA" sz="2800" b="1" i="1" dirty="0"/>
              <a:t> </a:t>
            </a:r>
            <a:r>
              <a:rPr lang="uk-UA" sz="2800" b="1" i="1" dirty="0" smtClean="0"/>
              <a:t>     1 2 8      </a:t>
            </a:r>
            <a:r>
              <a:rPr lang="uk-UA" sz="2800" b="1" i="1" u="sng" dirty="0" smtClean="0"/>
              <a:t>8  </a:t>
            </a:r>
            <a:r>
              <a:rPr lang="uk-UA" sz="2800" b="1" i="1" dirty="0" smtClean="0"/>
              <a:t>        2 1 3     </a:t>
            </a:r>
            <a:r>
              <a:rPr lang="uk-UA" sz="2800" b="1" i="1" u="sng" dirty="0" smtClean="0"/>
              <a:t>4 0   </a:t>
            </a:r>
            <a:r>
              <a:rPr lang="uk-UA" sz="2800" b="1" i="1" dirty="0" smtClean="0"/>
              <a:t>    8 9</a:t>
            </a:r>
            <a:endParaRPr lang="ru-RU" sz="2800" b="1" i="1" u="sng" dirty="0"/>
          </a:p>
        </p:txBody>
      </p:sp>
      <p:sp>
        <p:nvSpPr>
          <p:cNvPr id="46" name="TextBox 45"/>
          <p:cNvSpPr txBox="1"/>
          <p:nvPr/>
        </p:nvSpPr>
        <p:spPr>
          <a:xfrm>
            <a:off x="2377773" y="4494638"/>
            <a:ext cx="69028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6                      8                        5                        4 5</a:t>
            </a:r>
            <a:endParaRPr lang="ru-RU" sz="2800" b="1" i="1" dirty="0"/>
          </a:p>
        </p:txBody>
      </p:sp>
      <p:sp>
        <p:nvSpPr>
          <p:cNvPr id="47" name="TextBox 46"/>
          <p:cNvSpPr txBox="1"/>
          <p:nvPr/>
        </p:nvSpPr>
        <p:spPr>
          <a:xfrm>
            <a:off x="2377773" y="4768027"/>
            <a:ext cx="70663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6   </a:t>
            </a:r>
            <a:r>
              <a:rPr lang="uk-UA" sz="2800" b="1" i="1" dirty="0" smtClean="0"/>
              <a:t>                   </a:t>
            </a:r>
            <a:r>
              <a:rPr lang="uk-UA" sz="2800" b="1" i="1" u="sng" dirty="0" smtClean="0"/>
              <a:t>6    </a:t>
            </a:r>
            <a:r>
              <a:rPr lang="uk-UA" sz="2800" b="1" i="1" dirty="0" smtClean="0"/>
              <a:t>                    </a:t>
            </a:r>
            <a:r>
              <a:rPr lang="uk-UA" sz="2800" b="1" i="1" u="sng" dirty="0" smtClean="0"/>
              <a:t>4     </a:t>
            </a:r>
            <a:r>
              <a:rPr lang="uk-UA" sz="2800" b="1" i="1" dirty="0" smtClean="0"/>
              <a:t>                   </a:t>
            </a:r>
            <a:r>
              <a:rPr lang="uk-UA" sz="2800" b="1" i="1" u="sng" dirty="0" smtClean="0"/>
              <a:t>4 5  </a:t>
            </a:r>
            <a:endParaRPr lang="ru-RU" sz="2800" b="1" i="1" u="sng" dirty="0"/>
          </a:p>
        </p:txBody>
      </p:sp>
      <p:sp>
        <p:nvSpPr>
          <p:cNvPr id="48" name="TextBox 47"/>
          <p:cNvSpPr txBox="1"/>
          <p:nvPr/>
        </p:nvSpPr>
        <p:spPr>
          <a:xfrm>
            <a:off x="2656100" y="5077841"/>
            <a:ext cx="65950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9                   2 4                     1 2                       0</a:t>
            </a:r>
            <a:endParaRPr lang="ru-RU" sz="2800" b="1" i="1" dirty="0"/>
          </a:p>
        </p:txBody>
      </p:sp>
      <p:sp>
        <p:nvSpPr>
          <p:cNvPr id="49" name="TextBox 48"/>
          <p:cNvSpPr txBox="1"/>
          <p:nvPr/>
        </p:nvSpPr>
        <p:spPr>
          <a:xfrm>
            <a:off x="2656100" y="5373275"/>
            <a:ext cx="46137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u="sng" dirty="0" smtClean="0"/>
              <a:t>9  </a:t>
            </a:r>
            <a:r>
              <a:rPr lang="uk-UA" sz="2800" b="1" i="1" dirty="0" smtClean="0"/>
              <a:t>                 </a:t>
            </a:r>
            <a:r>
              <a:rPr lang="uk-UA" sz="2800" b="1" i="1" u="sng" dirty="0" smtClean="0"/>
              <a:t>2 4 </a:t>
            </a:r>
            <a:r>
              <a:rPr lang="uk-UA" sz="2800" b="1" i="1" dirty="0" smtClean="0"/>
              <a:t>                    </a:t>
            </a:r>
            <a:r>
              <a:rPr lang="uk-UA" sz="2800" b="1" i="1" u="sng" dirty="0" smtClean="0"/>
              <a:t>1 2 </a:t>
            </a:r>
            <a:endParaRPr lang="ru-RU" sz="2800" b="1" i="1" u="sng" dirty="0"/>
          </a:p>
        </p:txBody>
      </p:sp>
      <p:sp>
        <p:nvSpPr>
          <p:cNvPr id="50" name="TextBox 49"/>
          <p:cNvSpPr txBox="1"/>
          <p:nvPr/>
        </p:nvSpPr>
        <p:spPr>
          <a:xfrm>
            <a:off x="2666613" y="5693472"/>
            <a:ext cx="44935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0                      0                        0</a:t>
            </a:r>
            <a:endParaRPr lang="ru-RU" sz="2800" b="1" i="1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7">
            <p14:nvContentPartPr>
              <p14:cNvPr id="53" name="Рукописный ввод 52"/>
              <p14:cNvContentPartPr/>
              <p14:nvPr/>
            </p14:nvContentPartPr>
            <p14:xfrm>
              <a:off x="2244404" y="4883825"/>
              <a:ext cx="478440" cy="561240"/>
            </p14:xfrm>
          </p:contentPart>
        </mc:Choice>
        <mc:Fallback>
          <p:pic>
            <p:nvPicPr>
              <p:cNvPr id="53" name="Рукописный ввод 52"/>
              <p:cNvPicPr/>
              <p:nvPr/>
            </p:nvPicPr>
            <p:blipFill>
              <a:blip r:embed="rId28"/>
              <a:stretch>
                <a:fillRect/>
              </a:stretch>
            </p:blipFill>
            <p:spPr>
              <a:xfrm>
                <a:off x="2232524" y="4871945"/>
                <a:ext cx="502200" cy="585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29">
            <p14:nvContentPartPr>
              <p14:cNvPr id="55" name="Рукописный ввод 54"/>
              <p14:cNvContentPartPr/>
              <p14:nvPr/>
            </p14:nvContentPartPr>
            <p14:xfrm>
              <a:off x="4260404" y="4904345"/>
              <a:ext cx="208080" cy="603360"/>
            </p14:xfrm>
          </p:contentPart>
        </mc:Choice>
        <mc:Fallback>
          <p:pic>
            <p:nvPicPr>
              <p:cNvPr id="55" name="Рукописный ввод 54"/>
              <p:cNvPicPr/>
              <p:nvPr/>
            </p:nvPicPr>
            <p:blipFill>
              <a:blip r:embed="rId30"/>
              <a:stretch>
                <a:fillRect/>
              </a:stretch>
            </p:blipFill>
            <p:spPr>
              <a:xfrm>
                <a:off x="4248524" y="4892465"/>
                <a:ext cx="231840" cy="6271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1">
            <p14:nvContentPartPr>
              <p14:cNvPr id="58" name="Рукописный ввод 57"/>
              <p14:cNvContentPartPr/>
              <p14:nvPr/>
            </p14:nvContentPartPr>
            <p14:xfrm>
              <a:off x="6359204" y="4883825"/>
              <a:ext cx="228960" cy="665280"/>
            </p14:xfrm>
          </p:contentPart>
        </mc:Choice>
        <mc:Fallback>
          <p:pic>
            <p:nvPicPr>
              <p:cNvPr id="58" name="Рукописный ввод 57"/>
              <p:cNvPicPr/>
              <p:nvPr/>
            </p:nvPicPr>
            <p:blipFill>
              <a:blip r:embed="rId32"/>
              <a:stretch>
                <a:fillRect/>
              </a:stretch>
            </p:blipFill>
            <p:spPr>
              <a:xfrm>
                <a:off x="6347324" y="4871945"/>
                <a:ext cx="252720" cy="6890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33">
            <p14:nvContentPartPr>
              <p14:cNvPr id="62" name="Рукописный ввод 61"/>
              <p14:cNvContentPartPr/>
              <p14:nvPr/>
            </p14:nvContentPartPr>
            <p14:xfrm>
              <a:off x="8478884" y="4925225"/>
              <a:ext cx="208440" cy="360"/>
            </p14:xfrm>
          </p:contentPart>
        </mc:Choice>
        <mc:Fallback>
          <p:pic>
            <p:nvPicPr>
              <p:cNvPr id="62" name="Рукописный ввод 61"/>
              <p:cNvPicPr/>
              <p:nvPr/>
            </p:nvPicPr>
            <p:blipFill>
              <a:blip r:embed="rId34"/>
              <a:stretch>
                <a:fillRect/>
              </a:stretch>
            </p:blipFill>
            <p:spPr>
              <a:xfrm>
                <a:off x="8467004" y="4913345"/>
                <a:ext cx="232200" cy="24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41597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8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5" y="955964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5.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726246" y="1810471"/>
            <a:ext cx="873950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Пачка масла коштує 120 грн, а майонез у 4 рази</a:t>
            </a:r>
          </a:p>
          <a:p>
            <a:r>
              <a:rPr lang="uk-UA" sz="2800" b="1" i="1" dirty="0" smtClean="0"/>
              <a:t> дешевший. На скільки гривень пачка масла дорожча,</a:t>
            </a:r>
          </a:p>
          <a:p>
            <a:r>
              <a:rPr lang="uk-UA" sz="2800" b="1" i="1" dirty="0"/>
              <a:t>н</a:t>
            </a:r>
            <a:r>
              <a:rPr lang="uk-UA" sz="2800" b="1" i="1" dirty="0" smtClean="0"/>
              <a:t>іж майонез?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1891146" y="3752480"/>
            <a:ext cx="579915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Масло – 120 грн</a:t>
            </a:r>
          </a:p>
          <a:p>
            <a:endParaRPr lang="uk-UA" sz="2800" b="1" i="1" dirty="0" smtClean="0"/>
          </a:p>
          <a:p>
            <a:r>
              <a:rPr lang="uk-UA" sz="2800" b="1" i="1" dirty="0" smtClean="0"/>
              <a:t>Майонез - ? грн, у 4 рази дешевший</a:t>
            </a:r>
            <a:endParaRPr lang="ru-RU" sz="2800" b="1" i="1" dirty="0"/>
          </a:p>
        </p:txBody>
      </p:sp>
      <p:sp>
        <p:nvSpPr>
          <p:cNvPr id="11" name="Дуга 10"/>
          <p:cNvSpPr/>
          <p:nvPr/>
        </p:nvSpPr>
        <p:spPr>
          <a:xfrm rot="1852489">
            <a:off x="7276936" y="3794029"/>
            <a:ext cx="1240138" cy="1953492"/>
          </a:xfrm>
          <a:prstGeom prst="arc">
            <a:avLst>
              <a:gd name="adj1" fmla="val 16200000"/>
              <a:gd name="adj2" fmla="val 21401867"/>
            </a:avLst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13" name="Рукописный ввод 12"/>
              <p14:cNvContentPartPr/>
              <p14:nvPr/>
            </p14:nvContentPartPr>
            <p14:xfrm>
              <a:off x="8395724" y="3927665"/>
              <a:ext cx="187560" cy="166680"/>
            </p14:xfrm>
          </p:contentPart>
        </mc:Choice>
        <mc:Fallback>
          <p:pic>
            <p:nvPicPr>
              <p:cNvPr id="13" name="Рукописный ввод 12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387444" y="3919385"/>
                <a:ext cx="204120" cy="1832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6">
            <p14:nvContentPartPr>
              <p14:cNvPr id="18" name="Рукописный ввод 17"/>
              <p14:cNvContentPartPr/>
              <p14:nvPr/>
            </p14:nvContentPartPr>
            <p14:xfrm>
              <a:off x="8458364" y="4862945"/>
              <a:ext cx="187200" cy="208080"/>
            </p14:xfrm>
          </p:contentPart>
        </mc:Choice>
        <mc:Fallback>
          <p:pic>
            <p:nvPicPr>
              <p:cNvPr id="18" name="Рукописный ввод 17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450084" y="4854665"/>
                <a:ext cx="203760" cy="224640"/>
              </a:xfrm>
              <a:prstGeom prst="rect">
                <a:avLst/>
              </a:prstGeom>
            </p:spPr>
          </p:pic>
        </mc:Fallback>
      </mc:AlternateContent>
      <p:sp>
        <p:nvSpPr>
          <p:cNvPr id="20" name="TextBox 19"/>
          <p:cNvSpPr txBox="1"/>
          <p:nvPr/>
        </p:nvSpPr>
        <p:spPr>
          <a:xfrm>
            <a:off x="8652605" y="4094345"/>
            <a:ext cx="29313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/>
              <a:t>н</a:t>
            </a:r>
            <a:r>
              <a:rPr lang="uk-UA" sz="2800" b="1" i="1" dirty="0" smtClean="0"/>
              <a:t>а ? грн дорожча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40072471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61509" y="997527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525069" y="1661975"/>
            <a:ext cx="914186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120 : 4 = 30 (грн) пачка майонезу;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120 – 30 = 90 (грн)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на 90 грн пачка масла дорожча, ніж майонез.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129998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223654" y="935182"/>
            <a:ext cx="361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i="1" dirty="0" smtClean="0"/>
              <a:t>3. </a:t>
            </a:r>
            <a:r>
              <a:rPr lang="uk-UA" sz="2800" i="1" dirty="0" err="1" smtClean="0"/>
              <a:t>Розв»яжіть</a:t>
            </a:r>
            <a:r>
              <a:rPr lang="uk-UA" sz="2800" i="1" dirty="0" smtClean="0"/>
              <a:t> задачу:</a:t>
            </a:r>
            <a:endParaRPr lang="ru-RU" sz="2800" i="1" dirty="0"/>
          </a:p>
        </p:txBody>
      </p:sp>
      <p:sp>
        <p:nvSpPr>
          <p:cNvPr id="3" name="TextBox 2"/>
          <p:cNvSpPr txBox="1"/>
          <p:nvPr/>
        </p:nvSpPr>
        <p:spPr>
          <a:xfrm>
            <a:off x="1860831" y="1458402"/>
            <a:ext cx="795673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У дачному селищі 82 будинки. На </a:t>
            </a:r>
            <a:r>
              <a:rPr lang="uk-UA" sz="2800" b="1" i="1" dirty="0" err="1" smtClean="0"/>
              <a:t>п»яти</a:t>
            </a:r>
            <a:r>
              <a:rPr lang="uk-UA" sz="2800" b="1" i="1" dirty="0" smtClean="0"/>
              <a:t> вулицях </a:t>
            </a:r>
          </a:p>
          <a:p>
            <a:r>
              <a:rPr lang="uk-UA" sz="2800" b="1" i="1" dirty="0" smtClean="0"/>
              <a:t>по 8 будинків, а на решті вулиць – по 6 будинків.</a:t>
            </a:r>
          </a:p>
          <a:p>
            <a:r>
              <a:rPr lang="uk-UA" sz="2800" b="1" i="1" dirty="0" smtClean="0"/>
              <a:t>Скільки всього вулиць у селищі?</a:t>
            </a:r>
            <a:endParaRPr lang="ru-RU" sz="2800" b="1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411334" y="3595106"/>
            <a:ext cx="440684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Будинків – 82 шт.</a:t>
            </a:r>
          </a:p>
          <a:p>
            <a:r>
              <a:rPr lang="uk-UA" sz="2800" b="1" i="1" dirty="0" smtClean="0"/>
              <a:t>5 вулиць –  ? буд. ,по 8 буд.</a:t>
            </a:r>
          </a:p>
          <a:p>
            <a:r>
              <a:rPr lang="uk-UA" sz="2800" b="1" i="1" dirty="0" smtClean="0"/>
              <a:t>? </a:t>
            </a:r>
            <a:r>
              <a:rPr lang="uk-UA" sz="2800" b="1" i="1" dirty="0"/>
              <a:t>в</a:t>
            </a:r>
            <a:r>
              <a:rPr lang="uk-UA" sz="2800" b="1" i="1" dirty="0" smtClean="0"/>
              <a:t>улиць – ? </a:t>
            </a:r>
            <a:r>
              <a:rPr lang="uk-UA" sz="2800" b="1" i="1" dirty="0"/>
              <a:t>б</a:t>
            </a:r>
            <a:r>
              <a:rPr lang="uk-UA" sz="2800" b="1" i="1" dirty="0" smtClean="0"/>
              <a:t>уд.,  по 6 буд.</a:t>
            </a:r>
            <a:endParaRPr lang="ru-RU" sz="2800" b="1" i="1" dirty="0"/>
          </a:p>
        </p:txBody>
      </p:sp>
      <p:sp>
        <p:nvSpPr>
          <p:cNvPr id="7" name="Правая фигурная скобка 6"/>
          <p:cNvSpPr/>
          <p:nvPr/>
        </p:nvSpPr>
        <p:spPr>
          <a:xfrm>
            <a:off x="6670964" y="4094018"/>
            <a:ext cx="436418" cy="68763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7265115" y="4176226"/>
            <a:ext cx="11031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/>
              <a:t>? </a:t>
            </a:r>
            <a:r>
              <a:rPr lang="uk-UA" sz="2800" b="1" i="1" dirty="0"/>
              <a:t>ш</a:t>
            </a:r>
            <a:r>
              <a:rPr lang="uk-UA" sz="2800" b="1" i="1" dirty="0" smtClean="0"/>
              <a:t>т.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8896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150" y="-2667148"/>
            <a:ext cx="6857702" cy="121920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1" t="12909" r="40909" b="5818"/>
          <a:stretch/>
        </p:blipFill>
        <p:spPr>
          <a:xfrm rot="16200000">
            <a:off x="3228109" y="-1427010"/>
            <a:ext cx="5735783" cy="971172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18224" y="872837"/>
            <a:ext cx="2177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err="1" smtClean="0"/>
              <a:t>Розв»язання</a:t>
            </a:r>
            <a:endParaRPr lang="ru-RU" sz="2800" b="1" i="1" dirty="0"/>
          </a:p>
        </p:txBody>
      </p:sp>
      <p:sp>
        <p:nvSpPr>
          <p:cNvPr id="3" name="TextBox 2"/>
          <p:cNvSpPr txBox="1"/>
          <p:nvPr/>
        </p:nvSpPr>
        <p:spPr>
          <a:xfrm>
            <a:off x="2327564" y="1861241"/>
            <a:ext cx="636603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/>
            </a:pPr>
            <a:r>
              <a:rPr lang="uk-UA" sz="2800" b="1" i="1" dirty="0" smtClean="0"/>
              <a:t>8 х 5 = 40 (буд.) на </a:t>
            </a:r>
            <a:r>
              <a:rPr lang="uk-UA" sz="2800" b="1" i="1" dirty="0" err="1" smtClean="0"/>
              <a:t>п»яти</a:t>
            </a:r>
            <a:r>
              <a:rPr lang="uk-UA" sz="2800" b="1" i="1" dirty="0" smtClean="0"/>
              <a:t> вулицях;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82 – 40 = 42 ( буд.) на решті вулиць;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42 : 6 = 7 ( вул.) решта;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pPr marL="514350" indent="-514350">
              <a:buAutoNum type="arabicParenR"/>
            </a:pPr>
            <a:r>
              <a:rPr lang="uk-UA" sz="2800" b="1" i="1" dirty="0" smtClean="0"/>
              <a:t>5 + 7 = 12 (вул.)</a:t>
            </a:r>
          </a:p>
          <a:p>
            <a:pPr marL="514350" indent="-514350">
              <a:buAutoNum type="arabicParenR"/>
            </a:pPr>
            <a:endParaRPr lang="uk-UA" sz="2800" b="1" i="1" dirty="0"/>
          </a:p>
          <a:p>
            <a:r>
              <a:rPr lang="uk-UA" sz="2800" b="1" i="1" dirty="0" smtClean="0"/>
              <a:t>Відповідь: всього 12 вулиць  у селищі.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265366879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565</Words>
  <Application>Microsoft Office PowerPoint</Application>
  <PresentationFormat>Широкоэкранный</PresentationFormat>
  <Paragraphs>83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16</cp:revision>
  <dcterms:created xsi:type="dcterms:W3CDTF">2025-05-07T04:23:26Z</dcterms:created>
  <dcterms:modified xsi:type="dcterms:W3CDTF">2025-05-07T07:42:57Z</dcterms:modified>
</cp:coreProperties>
</file>