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2" r:id="rId3"/>
    <p:sldId id="260" r:id="rId4"/>
    <p:sldId id="270" r:id="rId5"/>
    <p:sldId id="263" r:id="rId6"/>
    <p:sldId id="264" r:id="rId7"/>
    <p:sldId id="265" r:id="rId8"/>
    <p:sldId id="266" r:id="rId9"/>
    <p:sldId id="261" r:id="rId10"/>
    <p:sldId id="268" r:id="rId11"/>
    <p:sldId id="267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88" d="100"/>
          <a:sy n="88" d="100"/>
        </p:scale>
        <p:origin x="133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C5CAD-927B-4DAA-97C7-94AE60FB3C0B}" type="datetimeFigureOut">
              <a:rPr lang="ru-RU" smtClean="0"/>
              <a:pPr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0397" b="12380"/>
          <a:stretch/>
        </p:blipFill>
        <p:spPr>
          <a:xfrm>
            <a:off x="107504" y="44624"/>
            <a:ext cx="9036496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00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3564" t="4134" r="2225" b="10454"/>
          <a:stretch/>
        </p:blipFill>
        <p:spPr>
          <a:xfrm>
            <a:off x="1187624" y="260648"/>
            <a:ext cx="6768752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834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22650"/>
            <a:ext cx="9036496" cy="506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298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7504" y="188640"/>
            <a:ext cx="67504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книжковім магазині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полицях і вітрині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Різних книжечок багато.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 прийшли туди із татом.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обкладинках кольорових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 вірші, казки чудові,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букварик, і пісні.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сподобались мені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«Правила для пішохода».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Прошу в тата: «Купиш? Згода?»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Батько посміхнувсь: «Дитина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Знати правила повинна».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0"/>
            <a:ext cx="3888432" cy="5085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4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1520" y="116633"/>
            <a:ext cx="8208912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дорожнього руху для дітей</a:t>
            </a:r>
          </a:p>
          <a:p>
            <a:r>
              <a:rPr lang="uk-UA" sz="2400" b="1" dirty="0">
                <a:solidFill>
                  <a:srgbClr val="28324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Наступні правила дорожнього руху дитина повинна дотримуватися неухильно:</a:t>
            </a:r>
            <a:endParaRPr lang="uk-UA" sz="2400" b="1" dirty="0">
              <a:solidFill>
                <a:srgbClr val="2F393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rgbClr val="28324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тротуаром потрібно йти як можна далі від проїжджої частини;</a:t>
            </a:r>
            <a:endParaRPr lang="uk-UA" sz="2400" b="1" dirty="0">
              <a:solidFill>
                <a:srgbClr val="2F393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rgbClr val="28324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тим як перейти вулицю, потрібно зупинитися біля проїжджої частини, потім подивитися наліво і направо, а потім знову швидко наліво;</a:t>
            </a:r>
            <a:endParaRPr lang="uk-UA" sz="2400" b="1" dirty="0">
              <a:solidFill>
                <a:srgbClr val="2F393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rgbClr val="28324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починати переходити вулицю дозволено тільки коли загориться зелене світло світлофора;</a:t>
            </a:r>
            <a:endParaRPr lang="uk-UA" sz="2400" b="1" dirty="0">
              <a:solidFill>
                <a:srgbClr val="2F393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uk-UA" sz="2400" b="1" dirty="0">
                <a:solidFill>
                  <a:srgbClr val="28324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переходити дорогу потрібно в безпечних місцях – біля світлофора і на переході, позначеному «зеброю» або, принаймні, на перехресті – тут водії машин </a:t>
            </a:r>
            <a:r>
              <a:rPr lang="uk-UA" sz="2400" b="1" dirty="0" smtClean="0">
                <a:solidFill>
                  <a:srgbClr val="28324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уважніші</a:t>
            </a:r>
            <a:r>
              <a:rPr lang="uk-UA" sz="2400" b="1" dirty="0">
                <a:solidFill>
                  <a:srgbClr val="28324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b="1" dirty="0">
              <a:solidFill>
                <a:srgbClr val="2F393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5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7504" y="260648"/>
            <a:ext cx="4464496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Там, де вулиця широка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машини в три потоки,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Відшукає пішохід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 «Підземний перехід».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Вниз по сходинкам спустився,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 землею опинився,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Коридором перейшов,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Вихід з-під землі знайшов.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Пішохід веселий, радий –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Шумна вулиця позаду.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                            </a:t>
            </a:r>
            <a:r>
              <a:rPr lang="uk-UA" sz="1400" dirty="0" smtClean="0">
                <a:solidFill>
                  <a:srgbClr val="002060"/>
                </a:solidFill>
              </a:rPr>
              <a:t>В</a:t>
            </a:r>
            <a:r>
              <a:rPr lang="uk-UA" sz="1400" dirty="0">
                <a:solidFill>
                  <a:srgbClr val="002060"/>
                </a:solidFill>
              </a:rPr>
              <a:t>. </a:t>
            </a:r>
            <a:r>
              <a:rPr lang="uk-UA" sz="1400" dirty="0" err="1">
                <a:solidFill>
                  <a:srgbClr val="002060"/>
                </a:solidFill>
              </a:rPr>
              <a:t>Паранова</a:t>
            </a:r>
            <a:endParaRPr lang="uk-UA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9992" y="260648"/>
            <a:ext cx="4644008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366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9512" y="1052736"/>
            <a:ext cx="4464496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я зебра не проста:</a:t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копит і без хвоста,</a:t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біленькі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смужки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маю.</a:t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лежу, а не гуляю.</a:t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Хочеш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перейти дорогу? –</a:t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прийду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lang="ru-RU" sz="1400" b="1" dirty="0" smtClean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400" b="1" dirty="0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dirty="0" err="1">
                <a:solidFill>
                  <a:srgbClr val="31313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Паранова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7" y="116632"/>
            <a:ext cx="4464496" cy="455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703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9512" y="332656"/>
            <a:ext cx="46805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переході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світлофору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дотримуйся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суворо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Спочатку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ліворуч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подивись</a:t>
            </a:r>
          </a:p>
          <a:p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Немає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машин? – То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йди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барись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Далі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йти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теж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маєш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право!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машин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немає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справа!</a:t>
            </a:r>
            <a:endParaRPr lang="uk-UA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3309" t="4666"/>
          <a:stretch/>
        </p:blipFill>
        <p:spPr>
          <a:xfrm>
            <a:off x="4788024" y="760494"/>
            <a:ext cx="4208909" cy="3388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380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3584" y="0"/>
            <a:ext cx="925252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-103584" y="404664"/>
            <a:ext cx="4603576" cy="4114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Знає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будь-яка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дитина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Йти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машини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Тому Коля і Тамара</a:t>
            </a:r>
          </a:p>
          <a:p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Йдуть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тротуару.</a:t>
            </a:r>
          </a:p>
          <a:p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Тротуари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доріжки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 по них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ідемо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пішки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тротуаром ходить,</a:t>
            </a:r>
          </a:p>
          <a:p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Звуться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просто –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пішоходи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1268760"/>
            <a:ext cx="4752528" cy="2703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324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7504" y="116632"/>
            <a:ext cx="42484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Хто від нещасть застерігає,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нам завжди допомагає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Так, щоб не трапилось біди,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Усім дорогу перейти?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тебе світить і для мене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Червоне око та зелене.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Вартує завше він, моргає,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Ніколи він не спочиває.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Уранці, вдень, в вечірню пору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 люди вдячні ...</a:t>
            </a:r>
          </a:p>
          <a:p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(Світлофору)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45276"/>
          <a:stretch/>
        </p:blipFill>
        <p:spPr>
          <a:xfrm>
            <a:off x="4560438" y="0"/>
            <a:ext cx="4608512" cy="5297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674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9392"/>
            <a:ext cx="925252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7504" y="1"/>
            <a:ext cx="489121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Руху правила єдині,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 повинні поважати,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Знати їх усі повинні —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дорослі, і малята.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Добрий друг наш — знак </a:t>
            </a:r>
            <a:endParaRPr lang="uk-UA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дорожній</a:t>
            </a:r>
            <a:endParaRPr lang="uk-UA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Ставиться не так собі,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подружиться з ним кожен,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Допоможе він тобі.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 не трапилося всяке,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Шанувати треба знаки.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дорозі небезпечно,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Тож обачним буть доречно.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Руху правила єдині,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Знати їх усі повинні.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Шануватимуть їх люди —</a:t>
            </a:r>
          </a:p>
          <a:p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Скрізь тоді порядок буде!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904" y="620688"/>
            <a:ext cx="5436096" cy="404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42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624"/>
            <a:ext cx="9108504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635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9</Template>
  <TotalTime>63</TotalTime>
  <Words>408</Words>
  <Application>Microsoft Office PowerPoint</Application>
  <PresentationFormat>Экран (4:3)</PresentationFormat>
  <Paragraphs>73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</cp:revision>
  <dcterms:created xsi:type="dcterms:W3CDTF">2020-05-16T20:20:00Z</dcterms:created>
  <dcterms:modified xsi:type="dcterms:W3CDTF">2020-05-16T21:23:45Z</dcterms:modified>
</cp:coreProperties>
</file>