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99" r:id="rId3"/>
    <p:sldId id="300" r:id="rId4"/>
    <p:sldId id="301" r:id="rId5"/>
    <p:sldId id="303" r:id="rId6"/>
    <p:sldId id="260" r:id="rId7"/>
    <p:sldId id="262" r:id="rId8"/>
    <p:sldId id="264" r:id="rId9"/>
    <p:sldId id="265" r:id="rId10"/>
    <p:sldId id="266" r:id="rId11"/>
    <p:sldId id="267" r:id="rId12"/>
    <p:sldId id="270" r:id="rId13"/>
    <p:sldId id="268" r:id="rId14"/>
    <p:sldId id="286" r:id="rId15"/>
    <p:sldId id="277" r:id="rId16"/>
    <p:sldId id="287" r:id="rId17"/>
    <p:sldId id="279" r:id="rId18"/>
    <p:sldId id="288" r:id="rId19"/>
    <p:sldId id="283" r:id="rId20"/>
    <p:sldId id="29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44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313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689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572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170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290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0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22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553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667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94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A954B-2026-4073-AADA-4FE1BD756F4A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9F3D9-25E0-4691-AAA9-3FDE17D8E5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663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111111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2"/>
            <a:ext cx="9149893" cy="685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281" y="548680"/>
            <a:ext cx="8607330" cy="1368152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Психолог</a:t>
            </a:r>
            <a:r>
              <a:rPr lang="uk-UA" sz="6000" b="1" dirty="0" err="1" smtClean="0">
                <a:solidFill>
                  <a:srgbClr val="002060"/>
                </a:solidFill>
              </a:rPr>
              <a:t>ічне</a:t>
            </a:r>
            <a:r>
              <a:rPr lang="uk-UA" sz="6000" b="1" dirty="0" smtClean="0">
                <a:solidFill>
                  <a:srgbClr val="002060"/>
                </a:solidFill>
              </a:rPr>
              <a:t> </a:t>
            </a:r>
            <a:br>
              <a:rPr lang="uk-UA" sz="6000" b="1" dirty="0" smtClean="0">
                <a:solidFill>
                  <a:srgbClr val="002060"/>
                </a:solidFill>
              </a:rPr>
            </a:br>
            <a:r>
              <a:rPr lang="uk-UA" sz="6000" b="1" dirty="0" smtClean="0">
                <a:solidFill>
                  <a:srgbClr val="002060"/>
                </a:solidFill>
              </a:rPr>
              <a:t>забезпечення уроку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1546" y="1598587"/>
            <a:ext cx="8686800" cy="4925144"/>
          </a:xfrm>
        </p:spPr>
        <p:txBody>
          <a:bodyPr>
            <a:normAutofit/>
          </a:bodyPr>
          <a:lstStyle/>
          <a:p>
            <a:pPr algn="r"/>
            <a:endParaRPr lang="uk-UA" dirty="0" smtClean="0"/>
          </a:p>
          <a:p>
            <a:pPr algn="r"/>
            <a:endParaRPr lang="uk-UA" dirty="0" smtClean="0"/>
          </a:p>
          <a:p>
            <a:pPr algn="r"/>
            <a:endParaRPr lang="uk-UA" dirty="0" smtClean="0"/>
          </a:p>
          <a:p>
            <a:pPr algn="r">
              <a:buNone/>
            </a:pPr>
            <a:endParaRPr lang="uk-UA" sz="2800" dirty="0" smtClean="0"/>
          </a:p>
          <a:p>
            <a:pPr algn="r">
              <a:buNone/>
            </a:pPr>
            <a:endParaRPr lang="uk-UA" sz="2800" dirty="0"/>
          </a:p>
          <a:p>
            <a:pPr algn="r">
              <a:buNone/>
            </a:pPr>
            <a:endParaRPr lang="uk-UA" sz="2800" dirty="0" smtClean="0"/>
          </a:p>
          <a:p>
            <a:pPr algn="r">
              <a:buNone/>
            </a:pPr>
            <a:r>
              <a:rPr lang="uk-UA" sz="2800" dirty="0" smtClean="0"/>
              <a:t>Практичний</a:t>
            </a:r>
          </a:p>
          <a:p>
            <a:pPr algn="r">
              <a:buNone/>
            </a:pPr>
            <a:r>
              <a:rPr lang="uk-UA" sz="2800" dirty="0" smtClean="0"/>
              <a:t> психолог</a:t>
            </a:r>
          </a:p>
          <a:p>
            <a:pPr algn="r">
              <a:buNone/>
            </a:pPr>
            <a:r>
              <a:rPr lang="uk-UA" sz="2800" dirty="0" smtClean="0"/>
              <a:t>Зінченко Я.А.</a:t>
            </a:r>
            <a:endParaRPr lang="ru-RU" sz="2800" dirty="0"/>
          </a:p>
        </p:txBody>
      </p:sp>
      <p:pic>
        <p:nvPicPr>
          <p:cNvPr id="2052" name="Picture 4" descr="C:\Users\111111\Desktop\VCHIT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2786981"/>
            <a:ext cx="5307879" cy="371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11111\Desktop\презентація\слайд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85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11111\Desktop\презентація\-5-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84"/>
            <a:ext cx="9144000" cy="686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70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111111\Desktop\презентація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412"/>
            <a:ext cx="9144000" cy="684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111111\Desktop\презентація\загружено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908476"/>
            <a:ext cx="2896521" cy="194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1" y="188640"/>
            <a:ext cx="8229600" cy="5314602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</a:pPr>
            <a:r>
              <a:rPr lang="ru-RU" sz="2700" dirty="0" smtClean="0">
                <a:ea typeface="Calibri"/>
                <a:cs typeface="Times New Roman"/>
              </a:rPr>
              <a:t/>
            </a:r>
            <a:br>
              <a:rPr lang="ru-RU" sz="2700" dirty="0" smtClean="0">
                <a:ea typeface="Calibri"/>
                <a:cs typeface="Times New Roman"/>
              </a:rPr>
            </a:br>
            <a:r>
              <a:rPr lang="ru-RU" sz="2700" dirty="0">
                <a:ea typeface="Calibri"/>
                <a:cs typeface="Times New Roman"/>
              </a:rPr>
              <a:t/>
            </a:r>
            <a:br>
              <a:rPr lang="ru-RU" sz="2700" dirty="0">
                <a:ea typeface="Calibri"/>
                <a:cs typeface="Times New Roman"/>
              </a:rPr>
            </a:br>
            <a:r>
              <a:rPr lang="ru-RU" sz="2700" dirty="0" smtClean="0">
                <a:ea typeface="Calibri"/>
                <a:cs typeface="Times New Roman"/>
              </a:rPr>
              <a:t/>
            </a:r>
            <a:br>
              <a:rPr lang="ru-RU" sz="2700" dirty="0" smtClean="0">
                <a:ea typeface="Calibri"/>
                <a:cs typeface="Times New Roman"/>
              </a:rPr>
            </a:br>
            <a:r>
              <a:rPr lang="ru-RU" sz="6700" b="1" i="1" cap="all" dirty="0" err="1" smtClean="0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Застосування</a:t>
            </a:r>
            <a:r>
              <a:rPr lang="ru-RU" sz="6700" b="1" i="1" cap="all" dirty="0" smtClean="0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 </a:t>
            </a:r>
            <a:r>
              <a:rPr lang="ru-RU" sz="6700" b="1" i="1" cap="all" dirty="0" err="1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психологічних</a:t>
            </a:r>
            <a:r>
              <a:rPr lang="ru-RU" sz="6700" b="1" i="1" cap="all" dirty="0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 </a:t>
            </a:r>
            <a:r>
              <a:rPr lang="ru-RU" sz="6700" b="1" i="1" cap="all" dirty="0" err="1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вправ</a:t>
            </a:r>
            <a:r>
              <a:rPr lang="ru-RU" sz="6700" b="1" i="1" cap="all" dirty="0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 на </a:t>
            </a:r>
            <a:r>
              <a:rPr lang="ru-RU" sz="6700" b="1" i="1" cap="all" dirty="0" err="1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різних</a:t>
            </a:r>
            <a:r>
              <a:rPr lang="ru-RU" sz="6700" b="1" i="1" cap="all" dirty="0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 </a:t>
            </a:r>
            <a:r>
              <a:rPr lang="ru-RU" sz="6700" b="1" i="1" cap="all" dirty="0" err="1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етапах</a:t>
            </a:r>
            <a:r>
              <a:rPr lang="ru-RU" sz="6700" b="1" i="1" cap="all" dirty="0">
                <a:solidFill>
                  <a:srgbClr val="002060"/>
                </a:solidFill>
                <a:latin typeface="Arial Narrow" pitchFamily="34" charset="0"/>
                <a:ea typeface="Calibri"/>
                <a:cs typeface="Andalus" pitchFamily="18" charset="-78"/>
              </a:rPr>
              <a:t> уроку </a:t>
            </a:r>
            <a:r>
              <a:rPr lang="ru-RU" sz="1600" b="1" cap="all" dirty="0">
                <a:solidFill>
                  <a:srgbClr val="0070C0"/>
                </a:solidFill>
                <a:ea typeface="Calibri"/>
                <a:cs typeface="Andalus" pitchFamily="18" charset="-78"/>
              </a:rPr>
              <a:t/>
            </a:r>
            <a:br>
              <a:rPr lang="ru-RU" sz="1600" b="1" cap="all" dirty="0">
                <a:solidFill>
                  <a:srgbClr val="0070C0"/>
                </a:solidFill>
                <a:ea typeface="Calibri"/>
                <a:cs typeface="Andalus" pitchFamily="18" charset="-78"/>
              </a:rPr>
            </a:br>
            <a:r>
              <a:rPr lang="ru-RU" sz="3200" cap="all" spc="45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</a:t>
            </a:r>
            <a:r>
              <a:rPr lang="ru-RU" dirty="0">
                <a:ea typeface="Calibri"/>
                <a:cs typeface="Times New Roman"/>
              </a:rPr>
              <a:t/>
            </a:r>
            <a:br>
              <a:rPr lang="ru-RU" dirty="0"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883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 </a:t>
            </a:r>
            <a: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b="1" u="sng" dirty="0" smtClean="0">
                <a:solidFill>
                  <a:prstClr val="black"/>
                </a:solidFill>
                <a:ea typeface="+mn-ea"/>
                <a:cs typeface="+mn-cs"/>
              </a:rPr>
              <a:t>початок </a:t>
            </a:r>
            <a:r>
              <a:rPr lang="ru-RU" sz="3300" b="1" u="sng" dirty="0">
                <a:solidFill>
                  <a:prstClr val="black"/>
                </a:solidFill>
                <a:ea typeface="+mn-ea"/>
                <a:cs typeface="+mn-cs"/>
              </a:rPr>
              <a:t>уроку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 (</a:t>
            </a:r>
            <a:r>
              <a:rPr lang="ru-RU" sz="3300" i="1" dirty="0" err="1">
                <a:solidFill>
                  <a:prstClr val="black"/>
                </a:solidFill>
                <a:ea typeface="+mn-ea"/>
                <a:cs typeface="+mn-cs"/>
              </a:rPr>
              <a:t>вступна</a:t>
            </a:r>
            <a:r>
              <a:rPr lang="ru-RU" sz="3300" i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i="1" dirty="0" err="1">
                <a:solidFill>
                  <a:prstClr val="black"/>
                </a:solidFill>
                <a:ea typeface="+mn-ea"/>
                <a:cs typeface="+mn-cs"/>
              </a:rPr>
              <a:t>мотивація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) -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етап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викликання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вихідної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мотивації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(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наукова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мотивація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: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зв'язок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з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майбутніми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і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попередніми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знаннями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), (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побутова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мотивація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: де в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житті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застосовується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дане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знання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);</a:t>
            </a:r>
            <a:r>
              <a:rPr lang="ru-RU" sz="330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30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 </a:t>
            </a:r>
            <a:r>
              <a:rPr lang="ru-RU" sz="3300" b="1" u="sng" dirty="0">
                <a:solidFill>
                  <a:prstClr val="black"/>
                </a:solidFill>
                <a:ea typeface="+mn-ea"/>
                <a:cs typeface="+mn-cs"/>
              </a:rPr>
              <a:t>середина уроку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 (</a:t>
            </a:r>
            <a:r>
              <a:rPr lang="ru-RU" sz="3300" i="1" dirty="0" err="1">
                <a:solidFill>
                  <a:prstClr val="black"/>
                </a:solidFill>
                <a:ea typeface="+mn-ea"/>
                <a:cs typeface="+mn-cs"/>
              </a:rPr>
              <a:t>поточна</a:t>
            </a:r>
            <a:r>
              <a:rPr lang="ru-RU" sz="3300" i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i="1" dirty="0" err="1">
                <a:solidFill>
                  <a:prstClr val="black"/>
                </a:solidFill>
                <a:ea typeface="+mn-ea"/>
                <a:cs typeface="+mn-cs"/>
              </a:rPr>
              <a:t>мотивація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) -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етап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підкріплення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і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посилення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мотивації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  (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усвідомлення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і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розуміння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,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якими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способами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учень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діє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,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вміє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їх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оцінювати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,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порівнювати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,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отримувати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задоволення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від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процесу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навчання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);</a:t>
            </a:r>
            <a:b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 </a:t>
            </a:r>
            <a:r>
              <a:rPr lang="ru-RU" sz="3300" b="1" u="sng" dirty="0" err="1">
                <a:solidFill>
                  <a:prstClr val="black"/>
                </a:solidFill>
                <a:ea typeface="+mn-ea"/>
                <a:cs typeface="+mn-cs"/>
              </a:rPr>
              <a:t>кінець</a:t>
            </a:r>
            <a:r>
              <a:rPr lang="ru-RU" sz="3300" b="1" u="sng" dirty="0">
                <a:solidFill>
                  <a:prstClr val="black"/>
                </a:solidFill>
                <a:ea typeface="+mn-ea"/>
                <a:cs typeface="+mn-cs"/>
              </a:rPr>
              <a:t> уроку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 (</a:t>
            </a:r>
            <a:r>
              <a:rPr lang="ru-RU" sz="3300" i="1" dirty="0" err="1">
                <a:solidFill>
                  <a:prstClr val="black"/>
                </a:solidFill>
                <a:ea typeface="+mn-ea"/>
                <a:cs typeface="+mn-cs"/>
              </a:rPr>
              <a:t>заключна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) -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етап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завершення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роботи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(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мотивації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перспективи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,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кінцевого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результату,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засвоєння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знань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 і </a:t>
            </a:r>
            <a:r>
              <a:rPr lang="ru-RU" sz="3300" dirty="0" err="1">
                <a:solidFill>
                  <a:prstClr val="black"/>
                </a:solidFill>
                <a:ea typeface="+mn-ea"/>
                <a:cs typeface="+mn-cs"/>
              </a:rPr>
              <a:t>умінь</a:t>
            </a:r>
            <a: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  <a:t>).</a:t>
            </a:r>
            <a:br>
              <a:rPr lang="ru-RU" sz="33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4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3357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11111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2"/>
            <a:ext cx="9149893" cy="685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002060"/>
                </a:solidFill>
              </a:rPr>
              <a:t>Основні правила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 algn="ctr"/>
            <a:r>
              <a:rPr lang="uk-UA" sz="4000" dirty="0" smtClean="0"/>
              <a:t>Говорити по черзі.</a:t>
            </a:r>
            <a:endParaRPr lang="ru-RU" sz="4000" dirty="0" smtClean="0"/>
          </a:p>
          <a:p>
            <a:pPr lvl="0" algn="ctr"/>
            <a:r>
              <a:rPr lang="uk-UA" sz="4000" dirty="0" smtClean="0"/>
              <a:t>Слухати і чути.</a:t>
            </a:r>
            <a:endParaRPr lang="ru-RU" sz="4000" dirty="0" smtClean="0"/>
          </a:p>
          <a:p>
            <a:pPr lvl="0" algn="ctr"/>
            <a:r>
              <a:rPr lang="uk-UA" sz="4000" dirty="0" smtClean="0"/>
              <a:t>Бути толерантними.</a:t>
            </a:r>
            <a:endParaRPr lang="ru-RU" sz="4000" dirty="0" smtClean="0"/>
          </a:p>
          <a:p>
            <a:pPr lvl="0" algn="ctr"/>
            <a:r>
              <a:rPr lang="uk-UA" sz="4000" dirty="0" smtClean="0"/>
              <a:t>Висловлюватися стисло.</a:t>
            </a:r>
            <a:endParaRPr lang="ru-RU" sz="4000" dirty="0" smtClean="0"/>
          </a:p>
          <a:p>
            <a:pPr lvl="0" algn="ctr"/>
            <a:r>
              <a:rPr lang="uk-UA" sz="4000" dirty="0" smtClean="0"/>
              <a:t>Бути позитивними</a:t>
            </a:r>
            <a:r>
              <a:rPr lang="uk-UA" sz="3000" dirty="0">
                <a:solidFill>
                  <a:prstClr val="black"/>
                </a:solidFill>
              </a:rPr>
              <a:t> </a:t>
            </a:r>
          </a:p>
          <a:p>
            <a:pPr lvl="0" algn="ctr"/>
            <a:r>
              <a:rPr lang="uk-UA" sz="4000" dirty="0" smtClean="0">
                <a:solidFill>
                  <a:prstClr val="black"/>
                </a:solidFill>
              </a:rPr>
              <a:t>Враховувати індивідуальні </a:t>
            </a:r>
            <a:r>
              <a:rPr lang="uk-UA" sz="4000" dirty="0">
                <a:solidFill>
                  <a:prstClr val="black"/>
                </a:solidFill>
              </a:rPr>
              <a:t>особливості, характер;</a:t>
            </a:r>
            <a:endParaRPr lang="ru-RU" sz="4000" dirty="0">
              <a:solidFill>
                <a:prstClr val="black"/>
              </a:solidFill>
            </a:endParaRPr>
          </a:p>
          <a:p>
            <a:pPr lvl="0" algn="ctr"/>
            <a:r>
              <a:rPr lang="uk-UA" sz="4000" dirty="0" smtClean="0">
                <a:solidFill>
                  <a:prstClr val="black"/>
                </a:solidFill>
              </a:rPr>
              <a:t>Не </a:t>
            </a:r>
            <a:r>
              <a:rPr lang="uk-UA" sz="4000" dirty="0">
                <a:solidFill>
                  <a:prstClr val="black"/>
                </a:solidFill>
              </a:rPr>
              <a:t>принижувати почуття власної гідності </a:t>
            </a:r>
          </a:p>
          <a:p>
            <a:pPr lvl="0" algn="ctr"/>
            <a:r>
              <a:rPr lang="uk-UA" sz="4000" dirty="0" smtClean="0">
                <a:solidFill>
                  <a:prstClr val="black"/>
                </a:solidFill>
              </a:rPr>
              <a:t>не </a:t>
            </a:r>
            <a:r>
              <a:rPr lang="uk-UA" sz="4000" dirty="0">
                <a:solidFill>
                  <a:prstClr val="black"/>
                </a:solidFill>
              </a:rPr>
              <a:t>ображати  </a:t>
            </a:r>
          </a:p>
          <a:p>
            <a:pPr algn="ctr"/>
            <a:endParaRPr lang="ru-RU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9375"/>
            <a:ext cx="2195513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" y="4763"/>
            <a:ext cx="915035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715436" cy="1518432"/>
          </a:xfrm>
        </p:spPr>
        <p:txBody>
          <a:bodyPr>
            <a:noAutofit/>
          </a:bodyPr>
          <a:lstStyle/>
          <a:p>
            <a:r>
              <a:rPr lang="ru-RU" sz="4400" b="1" dirty="0" err="1" smtClean="0">
                <a:solidFill>
                  <a:srgbClr val="002060"/>
                </a:solidFill>
              </a:rPr>
              <a:t>Щоб</a:t>
            </a:r>
            <a:r>
              <a:rPr lang="ru-RU" sz="4400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с</a:t>
            </a:r>
            <a:r>
              <a:rPr lang="ru-RU" sz="4400" b="1" dirty="0" err="1" smtClean="0">
                <a:solidFill>
                  <a:srgbClr val="002060"/>
                </a:solidFill>
              </a:rPr>
              <a:t>творити</a:t>
            </a:r>
            <a:r>
              <a:rPr lang="ru-RU" sz="4400" b="1" dirty="0" smtClean="0">
                <a:solidFill>
                  <a:srgbClr val="002060"/>
                </a:solidFill>
              </a:rPr>
              <a:t> </a:t>
            </a:r>
            <a:r>
              <a:rPr lang="ru-RU" sz="4400" b="1" dirty="0" err="1" smtClean="0">
                <a:solidFill>
                  <a:srgbClr val="002060"/>
                </a:solidFill>
              </a:rPr>
              <a:t>сприятливу</a:t>
            </a:r>
            <a:r>
              <a:rPr lang="ru-RU" sz="4400" b="1" dirty="0" smtClean="0">
                <a:solidFill>
                  <a:srgbClr val="002060"/>
                </a:solidFill>
              </a:rPr>
              <a:t> атмосферу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endParaRPr lang="ru-RU" dirty="0" smtClean="0"/>
          </a:p>
          <a:p>
            <a:pPr lvl="0" algn="ctr"/>
            <a:r>
              <a:rPr lang="ru-RU" sz="4000" dirty="0" err="1" smtClean="0"/>
              <a:t>допомогати</a:t>
            </a:r>
            <a:r>
              <a:rPr lang="ru-RU" sz="4000" dirty="0" smtClean="0"/>
              <a:t> </a:t>
            </a:r>
            <a:r>
              <a:rPr lang="ru-RU" sz="4000" dirty="0" err="1" smtClean="0"/>
              <a:t>дітям</a:t>
            </a:r>
            <a:r>
              <a:rPr lang="ru-RU" sz="4000" dirty="0" smtClean="0"/>
              <a:t> у </a:t>
            </a:r>
            <a:r>
              <a:rPr lang="ru-RU" sz="4000" dirty="0" err="1" smtClean="0"/>
              <a:t>пошуку</a:t>
            </a:r>
            <a:r>
              <a:rPr lang="ru-RU" sz="4000" dirty="0" smtClean="0"/>
              <a:t> </a:t>
            </a:r>
            <a:r>
              <a:rPr lang="ru-RU" sz="4000" dirty="0" err="1" smtClean="0"/>
              <a:t>свого</a:t>
            </a:r>
            <a:r>
              <a:rPr lang="ru-RU" sz="4000" dirty="0" smtClean="0"/>
              <a:t> </a:t>
            </a:r>
            <a:r>
              <a:rPr lang="ru-RU" sz="4000" dirty="0" err="1" smtClean="0"/>
              <a:t>місця</a:t>
            </a:r>
            <a:r>
              <a:rPr lang="ru-RU" sz="4000" dirty="0" smtClean="0"/>
              <a:t> у </a:t>
            </a:r>
            <a:r>
              <a:rPr lang="ru-RU" sz="4000" dirty="0" err="1" smtClean="0"/>
              <a:t>колективі</a:t>
            </a:r>
            <a:r>
              <a:rPr lang="ru-RU" sz="4000" dirty="0" smtClean="0"/>
              <a:t>;</a:t>
            </a:r>
          </a:p>
          <a:p>
            <a:pPr lvl="0" algn="ctr"/>
            <a:r>
              <a:rPr lang="ru-RU" sz="4000" dirty="0" err="1" smtClean="0"/>
              <a:t>сформовувати</a:t>
            </a:r>
            <a:r>
              <a:rPr lang="ru-RU" sz="4000" dirty="0" smtClean="0"/>
              <a:t> </a:t>
            </a:r>
            <a:r>
              <a:rPr lang="ru-RU" sz="4000" dirty="0" err="1" smtClean="0"/>
              <a:t>вміння</a:t>
            </a:r>
            <a:r>
              <a:rPr lang="ru-RU" sz="4000" dirty="0" smtClean="0"/>
              <a:t> </a:t>
            </a:r>
            <a:r>
              <a:rPr lang="ru-RU" sz="4000" dirty="0" err="1" smtClean="0"/>
              <a:t>співпрацювати</a:t>
            </a:r>
            <a:r>
              <a:rPr lang="ru-RU" sz="4000" dirty="0" smtClean="0"/>
              <a:t>;</a:t>
            </a:r>
          </a:p>
          <a:p>
            <a:pPr lvl="0" algn="ctr"/>
            <a:r>
              <a:rPr lang="ru-RU" sz="4000" dirty="0" err="1" smtClean="0"/>
              <a:t>визначати</a:t>
            </a:r>
            <a:r>
              <a:rPr lang="ru-RU" sz="4000" dirty="0" smtClean="0"/>
              <a:t> </a:t>
            </a:r>
            <a:r>
              <a:rPr lang="ru-RU" sz="4000" dirty="0" err="1" smtClean="0"/>
              <a:t>оптимальний</a:t>
            </a:r>
            <a:r>
              <a:rPr lang="ru-RU" sz="4000" dirty="0" smtClean="0"/>
              <a:t> </a:t>
            </a:r>
            <a:r>
              <a:rPr lang="ru-RU" sz="4000" dirty="0" err="1" smtClean="0"/>
              <a:t>рівень</a:t>
            </a:r>
            <a:r>
              <a:rPr lang="ru-RU" sz="4000" dirty="0" smtClean="0"/>
              <a:t> </a:t>
            </a:r>
            <a:r>
              <a:rPr lang="ru-RU" sz="4000" dirty="0" err="1" smtClean="0"/>
              <a:t>емоційної</a:t>
            </a:r>
            <a:r>
              <a:rPr lang="ru-RU" sz="4000" dirty="0" smtClean="0"/>
              <a:t> та </a:t>
            </a:r>
            <a:r>
              <a:rPr lang="ru-RU" sz="4000" dirty="0" err="1" smtClean="0"/>
              <a:t>психологічної</a:t>
            </a:r>
            <a:r>
              <a:rPr lang="ru-RU" sz="4000" dirty="0" smtClean="0"/>
              <a:t> </a:t>
            </a:r>
            <a:r>
              <a:rPr lang="ru-RU" sz="4000" dirty="0" err="1" smtClean="0"/>
              <a:t>сумісності</a:t>
            </a:r>
            <a:r>
              <a:rPr lang="ru-RU" sz="40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000" b="1" cap="all" dirty="0" smtClean="0">
                <a:solidFill>
                  <a:srgbClr val="002060"/>
                </a:solidFill>
              </a:rPr>
              <a:t/>
            </a:r>
            <a:br>
              <a:rPr lang="uk-UA" sz="4000" b="1" cap="all" dirty="0" smtClean="0">
                <a:solidFill>
                  <a:srgbClr val="002060"/>
                </a:solidFill>
              </a:rPr>
            </a:br>
            <a:r>
              <a:rPr lang="uk-UA" sz="4000" b="1" cap="all" dirty="0" smtClean="0">
                <a:solidFill>
                  <a:srgbClr val="002060"/>
                </a:solidFill>
              </a:rPr>
              <a:t>вправи для</a:t>
            </a:r>
            <a:r>
              <a:rPr lang="ru-RU" sz="4000" b="1" cap="all" dirty="0" smtClean="0">
                <a:solidFill>
                  <a:srgbClr val="002060"/>
                </a:solidFill>
              </a:rPr>
              <a:t> </a:t>
            </a:r>
            <a:r>
              <a:rPr lang="ru-RU" sz="4000" b="1" cap="all" dirty="0" err="1" smtClean="0">
                <a:solidFill>
                  <a:srgbClr val="002060"/>
                </a:solidFill>
              </a:rPr>
              <a:t>об’єдн</a:t>
            </a:r>
            <a:r>
              <a:rPr lang="uk-UA" sz="4000" b="1" cap="all" dirty="0" err="1" smtClean="0">
                <a:solidFill>
                  <a:srgbClr val="002060"/>
                </a:solidFill>
              </a:rPr>
              <a:t>ання</a:t>
            </a:r>
            <a:r>
              <a:rPr lang="uk-UA" sz="4000" b="1" cap="all" dirty="0" smtClean="0">
                <a:solidFill>
                  <a:srgbClr val="002060"/>
                </a:solidFill>
              </a:rPr>
              <a:t> </a:t>
            </a:r>
            <a:r>
              <a:rPr lang="ru-RU" sz="4000" b="1" cap="all" dirty="0" smtClean="0">
                <a:solidFill>
                  <a:srgbClr val="002060"/>
                </a:solidFill>
              </a:rPr>
              <a:t/>
            </a:r>
            <a:br>
              <a:rPr lang="ru-RU" sz="4000" b="1" cap="all" dirty="0" smtClean="0">
                <a:solidFill>
                  <a:srgbClr val="002060"/>
                </a:solidFill>
              </a:rPr>
            </a:br>
            <a:endParaRPr lang="ru-RU" sz="4000" b="1" cap="all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5143536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sz="5200" b="1" dirty="0" err="1" smtClean="0">
                <a:solidFill>
                  <a:srgbClr val="7030A0"/>
                </a:solidFill>
              </a:rPr>
              <a:t>Вправа</a:t>
            </a:r>
            <a:r>
              <a:rPr lang="ru-RU" sz="5200" b="1" dirty="0" smtClean="0">
                <a:solidFill>
                  <a:srgbClr val="7030A0"/>
                </a:solidFill>
              </a:rPr>
              <a:t> 1. Будь ласка</a:t>
            </a:r>
            <a:endParaRPr lang="ru-RU" sz="5200" dirty="0" smtClean="0">
              <a:solidFill>
                <a:srgbClr val="7030A0"/>
              </a:solidFill>
            </a:endParaRPr>
          </a:p>
          <a:p>
            <a:pPr algn="ctr"/>
            <a:r>
              <a:rPr lang="ru-RU" u="sng" dirty="0" smtClean="0"/>
              <a:t>Мета:</a:t>
            </a:r>
            <a:r>
              <a:rPr lang="ru-RU" dirty="0" smtClean="0"/>
              <a:t> </a:t>
            </a:r>
            <a:r>
              <a:rPr lang="ru-RU" dirty="0" err="1" smtClean="0"/>
              <a:t>Підняти</a:t>
            </a:r>
            <a:r>
              <a:rPr lang="ru-RU" dirty="0" smtClean="0"/>
              <a:t> </a:t>
            </a:r>
            <a:r>
              <a:rPr lang="ru-RU" dirty="0" err="1" smtClean="0"/>
              <a:t>настрій</a:t>
            </a:r>
            <a:r>
              <a:rPr lang="ru-RU" dirty="0" smtClean="0"/>
              <a:t> та </a:t>
            </a:r>
            <a:r>
              <a:rPr lang="ru-RU" dirty="0" err="1" smtClean="0"/>
              <a:t>налаштувати</a:t>
            </a:r>
            <a:r>
              <a:rPr lang="ru-RU" dirty="0" smtClean="0"/>
              <a:t> </a:t>
            </a:r>
            <a:r>
              <a:rPr lang="ru-RU" dirty="0" err="1" smtClean="0"/>
              <a:t>дітей</a:t>
            </a:r>
            <a:r>
              <a:rPr lang="ru-RU" dirty="0" smtClean="0"/>
              <a:t> на </a:t>
            </a:r>
            <a:r>
              <a:rPr lang="ru-RU" dirty="0" err="1" smtClean="0"/>
              <a:t>подальшу</a:t>
            </a:r>
            <a:r>
              <a:rPr lang="ru-RU" dirty="0" smtClean="0"/>
              <a:t> </a:t>
            </a:r>
            <a:r>
              <a:rPr lang="ru-RU" dirty="0" err="1" smtClean="0"/>
              <a:t>працю</a:t>
            </a:r>
            <a:r>
              <a:rPr lang="ru-RU" dirty="0" smtClean="0"/>
              <a:t>.</a:t>
            </a:r>
          </a:p>
          <a:p>
            <a:pPr algn="ctr"/>
            <a:r>
              <a:rPr lang="ru-RU" u="sng" dirty="0" smtClean="0"/>
              <a:t>Час:</a:t>
            </a:r>
            <a:r>
              <a:rPr lang="ru-RU" dirty="0" smtClean="0"/>
              <a:t> 5 </a:t>
            </a:r>
            <a:r>
              <a:rPr lang="ru-RU" dirty="0" err="1" smtClean="0"/>
              <a:t>хвилин</a:t>
            </a:r>
            <a:r>
              <a:rPr lang="ru-RU" dirty="0" smtClean="0"/>
              <a:t>.</a:t>
            </a:r>
          </a:p>
          <a:p>
            <a:pPr algn="ctr"/>
            <a:r>
              <a:rPr lang="ru-RU" u="sng" dirty="0" err="1" smtClean="0"/>
              <a:t>Хід</a:t>
            </a:r>
            <a:r>
              <a:rPr lang="ru-RU" u="sng" dirty="0" smtClean="0"/>
              <a:t> </a:t>
            </a:r>
            <a:r>
              <a:rPr lang="ru-RU" u="sng" dirty="0" err="1" smtClean="0"/>
              <a:t>вправи</a:t>
            </a:r>
            <a:r>
              <a:rPr lang="ru-RU" u="sng" dirty="0" smtClean="0"/>
              <a:t>:</a:t>
            </a:r>
            <a:r>
              <a:rPr lang="ru-RU" dirty="0" smtClean="0"/>
              <a:t> </a:t>
            </a:r>
            <a:r>
              <a:rPr lang="ru-RU" dirty="0" err="1" smtClean="0"/>
              <a:t>Усі</a:t>
            </a:r>
            <a:r>
              <a:rPr lang="ru-RU" dirty="0" smtClean="0"/>
              <a:t> </a:t>
            </a:r>
            <a:r>
              <a:rPr lang="ru-RU" dirty="0" err="1" smtClean="0"/>
              <a:t>діти</a:t>
            </a:r>
            <a:r>
              <a:rPr lang="ru-RU" dirty="0" smtClean="0"/>
              <a:t> разом </a:t>
            </a:r>
            <a:r>
              <a:rPr lang="ru-RU" dirty="0" err="1" smtClean="0"/>
              <a:t>зі</a:t>
            </a:r>
            <a:r>
              <a:rPr lang="ru-RU" dirty="0" smtClean="0"/>
              <a:t> </a:t>
            </a:r>
            <a:r>
              <a:rPr lang="ru-RU" dirty="0" err="1" smtClean="0"/>
              <a:t>вчителем</a:t>
            </a:r>
            <a:r>
              <a:rPr lang="ru-RU" dirty="0" smtClean="0"/>
              <a:t> </a:t>
            </a:r>
            <a:r>
              <a:rPr lang="ru-RU" dirty="0" err="1" smtClean="0"/>
              <a:t>стають</a:t>
            </a:r>
            <a:r>
              <a:rPr lang="ru-RU" dirty="0" smtClean="0"/>
              <a:t> колом. </a:t>
            </a:r>
            <a:r>
              <a:rPr lang="ru-RU" dirty="0" err="1" smtClean="0"/>
              <a:t>Вчитель</a:t>
            </a:r>
            <a:r>
              <a:rPr lang="ru-RU" dirty="0" smtClean="0"/>
              <a:t> </a:t>
            </a:r>
            <a:r>
              <a:rPr lang="ru-RU" dirty="0" err="1" smtClean="0"/>
              <a:t>демонструє</a:t>
            </a:r>
            <a:r>
              <a:rPr lang="ru-RU" dirty="0" smtClean="0"/>
              <a:t> </a:t>
            </a:r>
            <a:r>
              <a:rPr lang="ru-RU" dirty="0" err="1" smtClean="0"/>
              <a:t>різні</a:t>
            </a:r>
            <a:r>
              <a:rPr lang="ru-RU" dirty="0" smtClean="0"/>
              <a:t> </a:t>
            </a:r>
            <a:r>
              <a:rPr lang="ru-RU" dirty="0" err="1" smtClean="0"/>
              <a:t>рухи</a:t>
            </a:r>
            <a:r>
              <a:rPr lang="ru-RU" dirty="0" smtClean="0"/>
              <a:t>, </a:t>
            </a:r>
            <a:r>
              <a:rPr lang="ru-RU" dirty="0" err="1" smtClean="0"/>
              <a:t>наприклад</a:t>
            </a:r>
            <a:r>
              <a:rPr lang="ru-RU" dirty="0" smtClean="0"/>
              <a:t>, </a:t>
            </a:r>
            <a:r>
              <a:rPr lang="ru-RU" dirty="0" err="1" smtClean="0"/>
              <a:t>танцювальні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спортивні</a:t>
            </a:r>
            <a:r>
              <a:rPr lang="ru-RU" dirty="0" smtClean="0"/>
              <a:t>, а </a:t>
            </a:r>
            <a:r>
              <a:rPr lang="ru-RU" dirty="0" err="1" smtClean="0"/>
              <a:t>учні</a:t>
            </a:r>
            <a:r>
              <a:rPr lang="ru-RU" dirty="0" smtClean="0"/>
              <a:t> </a:t>
            </a:r>
            <a:r>
              <a:rPr lang="ru-RU" dirty="0" err="1" smtClean="0"/>
              <a:t>мають</a:t>
            </a:r>
            <a:r>
              <a:rPr lang="ru-RU" dirty="0" smtClean="0"/>
              <a:t> </a:t>
            </a:r>
            <a:r>
              <a:rPr lang="ru-RU" dirty="0" err="1" smtClean="0"/>
              <a:t>повторити</a:t>
            </a:r>
            <a:r>
              <a:rPr lang="ru-RU" dirty="0" smtClean="0"/>
              <a:t> за ним, </a:t>
            </a:r>
            <a:r>
              <a:rPr lang="ru-RU" dirty="0" err="1" smtClean="0"/>
              <a:t>але</a:t>
            </a:r>
            <a:r>
              <a:rPr lang="ru-RU" dirty="0" smtClean="0"/>
              <a:t> не </a:t>
            </a:r>
            <a:r>
              <a:rPr lang="ru-RU" dirty="0" err="1" smtClean="0"/>
              <a:t>всі</a:t>
            </a:r>
            <a:r>
              <a:rPr lang="ru-RU" dirty="0" smtClean="0"/>
              <a:t> </a:t>
            </a:r>
            <a:r>
              <a:rPr lang="ru-RU" dirty="0" err="1" smtClean="0"/>
              <a:t>поспіль</a:t>
            </a:r>
            <a:r>
              <a:rPr lang="ru-RU" dirty="0" smtClean="0"/>
              <a:t>, а </a:t>
            </a:r>
            <a:r>
              <a:rPr lang="ru-RU" dirty="0" err="1" smtClean="0"/>
              <a:t>тільки</a:t>
            </a:r>
            <a:r>
              <a:rPr lang="ru-RU" dirty="0" smtClean="0"/>
              <a:t> </a:t>
            </a:r>
            <a:r>
              <a:rPr lang="ru-RU" dirty="0" err="1" smtClean="0"/>
              <a:t>тоді</a:t>
            </a:r>
            <a:r>
              <a:rPr lang="ru-RU" dirty="0" smtClean="0"/>
              <a:t>, коли </a:t>
            </a:r>
            <a:r>
              <a:rPr lang="ru-RU" dirty="0" err="1" smtClean="0"/>
              <a:t>коли</a:t>
            </a:r>
            <a:r>
              <a:rPr lang="ru-RU" dirty="0" smtClean="0"/>
              <a:t> </a:t>
            </a:r>
            <a:r>
              <a:rPr lang="ru-RU" dirty="0" err="1" smtClean="0"/>
              <a:t>почують</a:t>
            </a:r>
            <a:r>
              <a:rPr lang="ru-RU" dirty="0" smtClean="0"/>
              <a:t> </a:t>
            </a:r>
            <a:r>
              <a:rPr lang="ru-RU" dirty="0" err="1" smtClean="0"/>
              <a:t>кодове</a:t>
            </a:r>
            <a:r>
              <a:rPr lang="ru-RU" dirty="0" smtClean="0"/>
              <a:t> слово: «будь ласка». 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хтось</a:t>
            </a:r>
            <a:r>
              <a:rPr lang="ru-RU" dirty="0" smtClean="0"/>
              <a:t> припуститься </a:t>
            </a:r>
            <a:r>
              <a:rPr lang="ru-RU" dirty="0" err="1" smtClean="0"/>
              <a:t>помилки</a:t>
            </a:r>
            <a:r>
              <a:rPr lang="ru-RU" dirty="0" smtClean="0"/>
              <a:t>, то </a:t>
            </a:r>
            <a:r>
              <a:rPr lang="ru-RU" dirty="0" err="1" smtClean="0"/>
              <a:t>виходить</a:t>
            </a:r>
            <a:r>
              <a:rPr lang="ru-RU" dirty="0" smtClean="0"/>
              <a:t> у середину кола та </a:t>
            </a:r>
            <a:r>
              <a:rPr lang="ru-RU" dirty="0" err="1" smtClean="0"/>
              <a:t>виконує</a:t>
            </a:r>
            <a:r>
              <a:rPr lang="ru-RU" dirty="0" smtClean="0"/>
              <a:t> </a:t>
            </a:r>
            <a:r>
              <a:rPr lang="ru-RU" dirty="0" err="1" smtClean="0"/>
              <a:t>якесь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, </a:t>
            </a:r>
            <a:r>
              <a:rPr lang="ru-RU" dirty="0" err="1" smtClean="0"/>
              <a:t>наприклад</a:t>
            </a:r>
            <a:r>
              <a:rPr lang="ru-RU" dirty="0" smtClean="0"/>
              <a:t>, </a:t>
            </a:r>
            <a:r>
              <a:rPr lang="ru-RU" dirty="0" err="1" smtClean="0"/>
              <a:t>стрибає</a:t>
            </a:r>
            <a:r>
              <a:rPr lang="ru-RU" dirty="0" smtClean="0"/>
              <a:t> на </a:t>
            </a:r>
            <a:r>
              <a:rPr lang="ru-RU" dirty="0" err="1" smtClean="0"/>
              <a:t>одній</a:t>
            </a:r>
            <a:r>
              <a:rPr lang="ru-RU" dirty="0" smtClean="0"/>
              <a:t> </a:t>
            </a:r>
            <a:r>
              <a:rPr lang="ru-RU" dirty="0" err="1" smtClean="0"/>
              <a:t>нозі</a:t>
            </a:r>
            <a:r>
              <a:rPr lang="ru-RU" dirty="0" smtClean="0"/>
              <a:t>, </a:t>
            </a:r>
            <a:r>
              <a:rPr lang="ru-RU" dirty="0" err="1" smtClean="0"/>
              <a:t>посміхається</a:t>
            </a:r>
            <a:r>
              <a:rPr lang="ru-RU" dirty="0" smtClean="0"/>
              <a:t>, </a:t>
            </a:r>
            <a:r>
              <a:rPr lang="ru-RU" dirty="0" err="1" smtClean="0"/>
              <a:t>наспівує</a:t>
            </a:r>
            <a:r>
              <a:rPr lang="ru-RU" dirty="0" smtClean="0"/>
              <a:t> </a:t>
            </a:r>
            <a:r>
              <a:rPr lang="ru-RU" dirty="0" err="1" smtClean="0"/>
              <a:t>тощо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16908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err="1" smtClean="0">
                <a:solidFill>
                  <a:srgbClr val="7030A0"/>
                </a:solidFill>
              </a:rPr>
              <a:t>Вправа</a:t>
            </a:r>
            <a:r>
              <a:rPr lang="ru-RU" sz="4400" b="1" dirty="0" smtClean="0">
                <a:solidFill>
                  <a:srgbClr val="7030A0"/>
                </a:solidFill>
              </a:rPr>
              <a:t> 2. Ми </a:t>
            </a:r>
            <a:r>
              <a:rPr lang="ru-RU" sz="4400" b="1" dirty="0" err="1" smtClean="0">
                <a:solidFill>
                  <a:srgbClr val="7030A0"/>
                </a:solidFill>
              </a:rPr>
              <a:t>схожі</a:t>
            </a:r>
            <a:endParaRPr lang="ru-RU" sz="4400" dirty="0" smtClean="0">
              <a:solidFill>
                <a:srgbClr val="7030A0"/>
              </a:solidFill>
            </a:endParaRPr>
          </a:p>
          <a:p>
            <a:pPr algn="ctr"/>
            <a:r>
              <a:rPr lang="ru-RU" sz="2700" u="sng" dirty="0" smtClean="0"/>
              <a:t>Мета:</a:t>
            </a:r>
            <a:r>
              <a:rPr lang="ru-RU" sz="2700" dirty="0" smtClean="0"/>
              <a:t> </a:t>
            </a:r>
            <a:r>
              <a:rPr lang="ru-RU" sz="2700" dirty="0" err="1" smtClean="0"/>
              <a:t>Показати</a:t>
            </a:r>
            <a:r>
              <a:rPr lang="ru-RU" sz="2700" dirty="0" smtClean="0"/>
              <a:t>, </a:t>
            </a:r>
            <a:r>
              <a:rPr lang="ru-RU" sz="2700" dirty="0" err="1" smtClean="0"/>
              <a:t>що</a:t>
            </a:r>
            <a:r>
              <a:rPr lang="ru-RU" sz="2700" dirty="0" smtClean="0"/>
              <a:t> </a:t>
            </a:r>
            <a:r>
              <a:rPr lang="ru-RU" sz="2700" dirty="0" err="1" smtClean="0"/>
              <a:t>всі</a:t>
            </a:r>
            <a:r>
              <a:rPr lang="ru-RU" sz="2700" dirty="0" smtClean="0"/>
              <a:t> люди </a:t>
            </a:r>
            <a:r>
              <a:rPr lang="ru-RU" sz="2700" dirty="0" err="1" smtClean="0"/>
              <a:t>різні</a:t>
            </a:r>
            <a:r>
              <a:rPr lang="ru-RU" sz="2700" dirty="0" smtClean="0"/>
              <a:t>, </a:t>
            </a:r>
            <a:r>
              <a:rPr lang="ru-RU" sz="2700" dirty="0" err="1" smtClean="0"/>
              <a:t>але</a:t>
            </a:r>
            <a:r>
              <a:rPr lang="ru-RU" sz="2700" dirty="0" smtClean="0"/>
              <a:t> при </a:t>
            </a:r>
            <a:r>
              <a:rPr lang="ru-RU" sz="2700" dirty="0" err="1" smtClean="0"/>
              <a:t>цьому</a:t>
            </a:r>
            <a:r>
              <a:rPr lang="ru-RU" sz="2700" dirty="0" smtClean="0"/>
              <a:t> </a:t>
            </a:r>
            <a:r>
              <a:rPr lang="ru-RU" sz="2700" dirty="0" err="1" smtClean="0"/>
              <a:t>і</a:t>
            </a:r>
            <a:r>
              <a:rPr lang="ru-RU" sz="2700" dirty="0" smtClean="0"/>
              <a:t> </a:t>
            </a:r>
            <a:r>
              <a:rPr lang="ru-RU" sz="2700" dirty="0" err="1" smtClean="0"/>
              <a:t>схожі</a:t>
            </a:r>
            <a:r>
              <a:rPr lang="ru-RU" sz="2700" dirty="0" smtClean="0"/>
              <a:t> один на одного.</a:t>
            </a:r>
          </a:p>
          <a:p>
            <a:pPr algn="ctr"/>
            <a:r>
              <a:rPr lang="ru-RU" sz="2700" u="sng" dirty="0" smtClean="0"/>
              <a:t>Час:</a:t>
            </a:r>
            <a:r>
              <a:rPr lang="ru-RU" sz="2700" dirty="0" smtClean="0"/>
              <a:t> 10-15 </a:t>
            </a:r>
            <a:r>
              <a:rPr lang="ru-RU" sz="2700" dirty="0" err="1" smtClean="0"/>
              <a:t>хвилин</a:t>
            </a:r>
            <a:r>
              <a:rPr lang="ru-RU" sz="2700" dirty="0" smtClean="0"/>
              <a:t>.</a:t>
            </a:r>
          </a:p>
          <a:p>
            <a:pPr algn="ctr"/>
            <a:r>
              <a:rPr lang="ru-RU" sz="2700" u="sng" dirty="0" err="1" smtClean="0"/>
              <a:t>Хід</a:t>
            </a:r>
            <a:r>
              <a:rPr lang="ru-RU" sz="2700" u="sng" dirty="0" smtClean="0"/>
              <a:t> </a:t>
            </a:r>
            <a:r>
              <a:rPr lang="ru-RU" sz="2700" u="sng" dirty="0" err="1" smtClean="0"/>
              <a:t>вправи</a:t>
            </a:r>
            <a:r>
              <a:rPr lang="ru-RU" sz="2700" u="sng" dirty="0" smtClean="0"/>
              <a:t>:</a:t>
            </a:r>
            <a:r>
              <a:rPr lang="ru-RU" sz="2700" dirty="0" smtClean="0"/>
              <a:t> </a:t>
            </a:r>
            <a:r>
              <a:rPr lang="ru-RU" sz="2700" dirty="0" err="1" smtClean="0"/>
              <a:t>Діти</a:t>
            </a:r>
            <a:r>
              <a:rPr lang="ru-RU" sz="2700" dirty="0" smtClean="0"/>
              <a:t> </a:t>
            </a:r>
            <a:r>
              <a:rPr lang="ru-RU" sz="2700" dirty="0" err="1" smtClean="0"/>
              <a:t>об’єднуються</a:t>
            </a:r>
            <a:r>
              <a:rPr lang="ru-RU" sz="2700" dirty="0" smtClean="0"/>
              <a:t> у </a:t>
            </a:r>
            <a:r>
              <a:rPr lang="ru-RU" sz="2700" dirty="0" err="1" smtClean="0"/>
              <a:t>дві</a:t>
            </a:r>
            <a:r>
              <a:rPr lang="ru-RU" sz="2700" dirty="0" smtClean="0"/>
              <a:t> </a:t>
            </a:r>
            <a:r>
              <a:rPr lang="ru-RU" sz="2700" dirty="0" err="1" smtClean="0"/>
              <a:t>групи</a:t>
            </a:r>
            <a:r>
              <a:rPr lang="ru-RU" sz="2700" dirty="0" smtClean="0"/>
              <a:t>, </a:t>
            </a:r>
            <a:r>
              <a:rPr lang="ru-RU" sz="2700" dirty="0" err="1" smtClean="0"/>
              <a:t>стають</a:t>
            </a:r>
            <a:r>
              <a:rPr lang="ru-RU" sz="2700" dirty="0" smtClean="0"/>
              <a:t> </a:t>
            </a:r>
            <a:r>
              <a:rPr lang="ru-RU" sz="2700" dirty="0" err="1" smtClean="0"/>
              <a:t>обличчям</a:t>
            </a:r>
            <a:r>
              <a:rPr lang="ru-RU" sz="2700" dirty="0" smtClean="0"/>
              <a:t> один до одного, </a:t>
            </a:r>
            <a:r>
              <a:rPr lang="ru-RU" sz="2700" dirty="0" err="1" smtClean="0"/>
              <a:t>утворюючи</a:t>
            </a:r>
            <a:r>
              <a:rPr lang="ru-RU" sz="2700" dirty="0" smtClean="0"/>
              <a:t> два кола - </a:t>
            </a:r>
            <a:r>
              <a:rPr lang="ru-RU" sz="2700" dirty="0" err="1" smtClean="0"/>
              <a:t>зовнішнє</a:t>
            </a:r>
            <a:r>
              <a:rPr lang="ru-RU" sz="2700" dirty="0" smtClean="0"/>
              <a:t> </a:t>
            </a:r>
            <a:r>
              <a:rPr lang="ru-RU" sz="2700" dirty="0" err="1" smtClean="0"/>
              <a:t>і</a:t>
            </a:r>
            <a:r>
              <a:rPr lang="ru-RU" sz="2700" dirty="0" smtClean="0"/>
              <a:t> </a:t>
            </a:r>
            <a:r>
              <a:rPr lang="ru-RU" sz="2700" dirty="0" err="1" smtClean="0"/>
              <a:t>внутрішнє</a:t>
            </a:r>
            <a:r>
              <a:rPr lang="ru-RU" sz="2700" dirty="0" smtClean="0"/>
              <a:t>. </a:t>
            </a:r>
            <a:r>
              <a:rPr lang="ru-RU" sz="2700" dirty="0" err="1" smtClean="0"/>
              <a:t>Спочатку</a:t>
            </a:r>
            <a:r>
              <a:rPr lang="ru-RU" sz="2700" dirty="0" smtClean="0"/>
              <a:t> </a:t>
            </a:r>
            <a:r>
              <a:rPr lang="ru-RU" sz="2700" dirty="0" err="1" smtClean="0"/>
              <a:t>учасник</a:t>
            </a:r>
            <a:r>
              <a:rPr lang="ru-RU" sz="2700" dirty="0" smtClean="0"/>
              <a:t> </a:t>
            </a:r>
            <a:r>
              <a:rPr lang="ru-RU" sz="2700" dirty="0" err="1" smtClean="0"/>
              <a:t>внутрішнього</a:t>
            </a:r>
            <a:r>
              <a:rPr lang="ru-RU" sz="2700" dirty="0" smtClean="0"/>
              <a:t> кола говорить </a:t>
            </a:r>
            <a:r>
              <a:rPr lang="ru-RU" sz="2700" dirty="0" err="1" smtClean="0"/>
              <a:t>своєму</a:t>
            </a:r>
            <a:r>
              <a:rPr lang="ru-RU" sz="2700" dirty="0" smtClean="0"/>
              <a:t> напарнику: «Ми </a:t>
            </a:r>
            <a:r>
              <a:rPr lang="ru-RU" sz="2700" dirty="0" err="1" smtClean="0"/>
              <a:t>з</a:t>
            </a:r>
            <a:r>
              <a:rPr lang="ru-RU" sz="2700" dirty="0" smtClean="0"/>
              <a:t> тобою </a:t>
            </a:r>
            <a:r>
              <a:rPr lang="ru-RU" sz="2700" dirty="0" err="1" smtClean="0"/>
              <a:t>схожі</a:t>
            </a:r>
            <a:r>
              <a:rPr lang="ru-RU" sz="2700" dirty="0" smtClean="0"/>
              <a:t> </a:t>
            </a:r>
            <a:r>
              <a:rPr lang="ru-RU" sz="2700" dirty="0" err="1" smtClean="0"/>
              <a:t>тим</a:t>
            </a:r>
            <a:r>
              <a:rPr lang="ru-RU" sz="2700" dirty="0" smtClean="0"/>
              <a:t>, </a:t>
            </a:r>
            <a:r>
              <a:rPr lang="ru-RU" sz="2700" dirty="0" err="1" smtClean="0"/>
              <a:t>що</a:t>
            </a:r>
            <a:r>
              <a:rPr lang="ru-RU" sz="2700" dirty="0" smtClean="0"/>
              <a:t>...». </a:t>
            </a:r>
            <a:r>
              <a:rPr lang="ru-RU" sz="2700" dirty="0" err="1" smtClean="0"/>
              <a:t>Ті</a:t>
            </a:r>
            <a:r>
              <a:rPr lang="ru-RU" sz="2700" dirty="0" smtClean="0"/>
              <a:t> </a:t>
            </a:r>
            <a:r>
              <a:rPr lang="ru-RU" sz="2700" dirty="0" err="1" smtClean="0"/>
              <a:t>діти</a:t>
            </a:r>
            <a:r>
              <a:rPr lang="ru-RU" sz="2700" dirty="0" smtClean="0"/>
              <a:t>, </a:t>
            </a:r>
            <a:r>
              <a:rPr lang="ru-RU" sz="2700" dirty="0" err="1" smtClean="0"/>
              <a:t>які</a:t>
            </a:r>
            <a:r>
              <a:rPr lang="ru-RU" sz="2700" dirty="0" smtClean="0"/>
              <a:t> стоять у </a:t>
            </a:r>
            <a:r>
              <a:rPr lang="ru-RU" sz="2700" dirty="0" err="1" smtClean="0"/>
              <a:t>зовнішньому</a:t>
            </a:r>
            <a:r>
              <a:rPr lang="ru-RU" sz="2700" dirty="0" smtClean="0"/>
              <a:t> </a:t>
            </a:r>
            <a:r>
              <a:rPr lang="ru-RU" sz="2700" dirty="0" err="1" smtClean="0"/>
              <a:t>колі</a:t>
            </a:r>
            <a:r>
              <a:rPr lang="ru-RU" sz="2700" dirty="0" smtClean="0"/>
              <a:t>, </a:t>
            </a:r>
            <a:r>
              <a:rPr lang="ru-RU" sz="2700" dirty="0" err="1" smtClean="0"/>
              <a:t>відповідають</a:t>
            </a:r>
            <a:r>
              <a:rPr lang="ru-RU" sz="2700" dirty="0" smtClean="0"/>
              <a:t> «Ми </a:t>
            </a:r>
            <a:r>
              <a:rPr lang="ru-RU" sz="2700" dirty="0" err="1" smtClean="0"/>
              <a:t>з</a:t>
            </a:r>
            <a:r>
              <a:rPr lang="ru-RU" sz="2700" dirty="0" smtClean="0"/>
              <a:t> тобою </a:t>
            </a:r>
            <a:r>
              <a:rPr lang="ru-RU" sz="2700" dirty="0" err="1" smtClean="0"/>
              <a:t>відрізняємося</a:t>
            </a:r>
            <a:r>
              <a:rPr lang="ru-RU" sz="2700" dirty="0" smtClean="0"/>
              <a:t> </a:t>
            </a:r>
            <a:r>
              <a:rPr lang="ru-RU" sz="2700" dirty="0" err="1" smtClean="0"/>
              <a:t>тим</a:t>
            </a:r>
            <a:r>
              <a:rPr lang="ru-RU" sz="2700" dirty="0" smtClean="0"/>
              <a:t>, </a:t>
            </a:r>
            <a:r>
              <a:rPr lang="ru-RU" sz="2700" dirty="0" err="1" smtClean="0"/>
              <a:t>що</a:t>
            </a:r>
            <a:r>
              <a:rPr lang="ru-RU" sz="2700" dirty="0" smtClean="0"/>
              <a:t>…». </a:t>
            </a:r>
            <a:r>
              <a:rPr lang="ru-RU" sz="2700" dirty="0" err="1" smtClean="0"/>
              <a:t>Потім</a:t>
            </a:r>
            <a:r>
              <a:rPr lang="ru-RU" sz="2700" dirty="0" smtClean="0"/>
              <a:t> </a:t>
            </a:r>
            <a:r>
              <a:rPr lang="ru-RU" sz="2700" dirty="0" err="1" smtClean="0"/>
              <a:t>усі</a:t>
            </a:r>
            <a:r>
              <a:rPr lang="ru-RU" sz="2700" dirty="0" smtClean="0"/>
              <a:t> </a:t>
            </a:r>
            <a:r>
              <a:rPr lang="ru-RU" sz="2700" dirty="0" err="1" smtClean="0"/>
              <a:t>роблять</a:t>
            </a:r>
            <a:r>
              <a:rPr lang="ru-RU" sz="2700" dirty="0" smtClean="0"/>
              <a:t> </a:t>
            </a:r>
            <a:r>
              <a:rPr lang="ru-RU" sz="2700" dirty="0" err="1" smtClean="0"/>
              <a:t>крок</a:t>
            </a:r>
            <a:r>
              <a:rPr lang="ru-RU" sz="2700" dirty="0" smtClean="0"/>
              <a:t> </a:t>
            </a:r>
            <a:r>
              <a:rPr lang="ru-RU" sz="2700" dirty="0" err="1" smtClean="0"/>
              <a:t>ліворуч</a:t>
            </a:r>
            <a:r>
              <a:rPr lang="ru-RU" sz="2700" dirty="0" smtClean="0"/>
              <a:t> та </a:t>
            </a:r>
            <a:r>
              <a:rPr lang="ru-RU" sz="2700" dirty="0" err="1" smtClean="0"/>
              <a:t>опиняються</a:t>
            </a:r>
            <a:r>
              <a:rPr lang="ru-RU" sz="2700" dirty="0" smtClean="0"/>
              <a:t> перед </a:t>
            </a:r>
            <a:r>
              <a:rPr lang="ru-RU" sz="2700" dirty="0" err="1" smtClean="0"/>
              <a:t>іншими</a:t>
            </a:r>
            <a:r>
              <a:rPr lang="ru-RU" sz="2700" dirty="0" smtClean="0"/>
              <a:t> </a:t>
            </a:r>
            <a:r>
              <a:rPr lang="ru-RU" sz="2700" dirty="0" err="1" smtClean="0"/>
              <a:t>дітьми</a:t>
            </a:r>
            <a:r>
              <a:rPr lang="ru-RU" sz="2700" dirty="0" smtClean="0"/>
              <a:t>. </a:t>
            </a:r>
            <a:r>
              <a:rPr lang="ru-RU" sz="2700" dirty="0" err="1" smtClean="0"/>
              <a:t>Діалог</a:t>
            </a:r>
            <a:r>
              <a:rPr lang="ru-RU" sz="2700" dirty="0" smtClean="0"/>
              <a:t> </a:t>
            </a:r>
            <a:r>
              <a:rPr lang="ru-RU" sz="2700" dirty="0" err="1" smtClean="0"/>
              <a:t>повторюється</a:t>
            </a:r>
            <a:r>
              <a:rPr lang="ru-RU" sz="27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454808"/>
          </a:xfrm>
        </p:spPr>
        <p:txBody>
          <a:bodyPr>
            <a:normAutofit/>
          </a:bodyPr>
          <a:lstStyle/>
          <a:p>
            <a:pPr algn="ctr"/>
            <a:endParaRPr lang="ru-RU" sz="44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4400" b="1" dirty="0" err="1" smtClean="0">
                <a:solidFill>
                  <a:srgbClr val="7030A0"/>
                </a:solidFill>
              </a:rPr>
              <a:t>Вправа</a:t>
            </a:r>
            <a:r>
              <a:rPr lang="ru-RU" sz="4400" b="1" dirty="0" smtClean="0">
                <a:solidFill>
                  <a:srgbClr val="7030A0"/>
                </a:solidFill>
              </a:rPr>
              <a:t> 3. Моя буква</a:t>
            </a:r>
            <a:endParaRPr lang="ru-RU" sz="4400" dirty="0" smtClean="0">
              <a:solidFill>
                <a:srgbClr val="7030A0"/>
              </a:solidFill>
            </a:endParaRPr>
          </a:p>
          <a:p>
            <a:pPr algn="ctr"/>
            <a:r>
              <a:rPr lang="ru-RU" sz="2700" u="sng" dirty="0" smtClean="0"/>
              <a:t>Мета:</a:t>
            </a:r>
            <a:r>
              <a:rPr lang="ru-RU" sz="2700" dirty="0" smtClean="0"/>
              <a:t> </a:t>
            </a:r>
            <a:r>
              <a:rPr lang="ru-RU" sz="2700" dirty="0" err="1" smtClean="0"/>
              <a:t>Дізнатися</a:t>
            </a:r>
            <a:r>
              <a:rPr lang="ru-RU" sz="2700" dirty="0" smtClean="0"/>
              <a:t> </a:t>
            </a:r>
            <a:r>
              <a:rPr lang="ru-RU" sz="2700" dirty="0" err="1" smtClean="0"/>
              <a:t>більше</a:t>
            </a:r>
            <a:r>
              <a:rPr lang="ru-RU" sz="2700" dirty="0" smtClean="0"/>
              <a:t> один про одного.</a:t>
            </a:r>
          </a:p>
          <a:p>
            <a:pPr algn="ctr"/>
            <a:r>
              <a:rPr lang="ru-RU" sz="2700" u="sng" dirty="0" smtClean="0"/>
              <a:t>Час:</a:t>
            </a:r>
            <a:r>
              <a:rPr lang="ru-RU" sz="2700" dirty="0" smtClean="0"/>
              <a:t> 10 </a:t>
            </a:r>
            <a:r>
              <a:rPr lang="ru-RU" sz="2700" dirty="0" err="1" smtClean="0"/>
              <a:t>хвилин</a:t>
            </a:r>
            <a:r>
              <a:rPr lang="ru-RU" sz="2700" dirty="0" smtClean="0"/>
              <a:t>.</a:t>
            </a:r>
          </a:p>
          <a:p>
            <a:pPr algn="ctr"/>
            <a:r>
              <a:rPr lang="ru-RU" sz="2700" u="sng" dirty="0" err="1" smtClean="0"/>
              <a:t>Хід</a:t>
            </a:r>
            <a:r>
              <a:rPr lang="ru-RU" sz="2700" u="sng" dirty="0" smtClean="0"/>
              <a:t> </a:t>
            </a:r>
            <a:r>
              <a:rPr lang="ru-RU" sz="2700" u="sng" dirty="0" err="1" smtClean="0"/>
              <a:t>вправи</a:t>
            </a:r>
            <a:r>
              <a:rPr lang="ru-RU" sz="2700" u="sng" dirty="0" smtClean="0"/>
              <a:t>:</a:t>
            </a:r>
            <a:r>
              <a:rPr lang="ru-RU" sz="2700" dirty="0" smtClean="0"/>
              <a:t> </a:t>
            </a:r>
            <a:r>
              <a:rPr lang="ru-RU" sz="2700" dirty="0" err="1" smtClean="0"/>
              <a:t>Кожен</a:t>
            </a:r>
            <a:r>
              <a:rPr lang="ru-RU" sz="2700" dirty="0" smtClean="0"/>
              <a:t> </a:t>
            </a:r>
            <a:r>
              <a:rPr lang="ru-RU" sz="2700" dirty="0" err="1" smtClean="0"/>
              <a:t>учасник</a:t>
            </a:r>
            <a:r>
              <a:rPr lang="ru-RU" sz="2700" dirty="0" smtClean="0"/>
              <a:t> </a:t>
            </a:r>
            <a:r>
              <a:rPr lang="ru-RU" sz="2700" dirty="0" err="1" smtClean="0"/>
              <a:t>отримує</a:t>
            </a:r>
            <a:r>
              <a:rPr lang="ru-RU" sz="2700" dirty="0" smtClean="0"/>
              <a:t> </a:t>
            </a:r>
            <a:r>
              <a:rPr lang="ru-RU" sz="2700" dirty="0" err="1" smtClean="0"/>
              <a:t>картку</a:t>
            </a:r>
            <a:r>
              <a:rPr lang="ru-RU" sz="2700" dirty="0" smtClean="0"/>
              <a:t> </a:t>
            </a:r>
            <a:r>
              <a:rPr lang="ru-RU" sz="2700" dirty="0" err="1" smtClean="0"/>
              <a:t>з</a:t>
            </a:r>
            <a:r>
              <a:rPr lang="ru-RU" sz="2700" dirty="0" smtClean="0"/>
              <a:t> </a:t>
            </a:r>
            <a:r>
              <a:rPr lang="ru-RU" sz="2700" dirty="0" err="1" smtClean="0"/>
              <a:t>певною</a:t>
            </a:r>
            <a:r>
              <a:rPr lang="ru-RU" sz="2700" dirty="0" smtClean="0"/>
              <a:t> буквою </a:t>
            </a:r>
            <a:r>
              <a:rPr lang="ru-RU" sz="2700" dirty="0" err="1" smtClean="0"/>
              <a:t>і</a:t>
            </a:r>
            <a:r>
              <a:rPr lang="ru-RU" sz="2700" dirty="0" smtClean="0"/>
              <a:t> </a:t>
            </a:r>
            <a:r>
              <a:rPr lang="ru-RU" sz="2700" dirty="0" err="1" smtClean="0"/>
              <a:t>називає</a:t>
            </a:r>
            <a:r>
              <a:rPr lang="ru-RU" sz="2700" dirty="0" smtClean="0"/>
              <a:t> </a:t>
            </a:r>
            <a:r>
              <a:rPr lang="ru-RU" sz="2700" dirty="0" err="1" smtClean="0"/>
              <a:t>її</a:t>
            </a:r>
            <a:r>
              <a:rPr lang="ru-RU" sz="2700" dirty="0" smtClean="0"/>
              <a:t>. </a:t>
            </a:r>
            <a:r>
              <a:rPr lang="ru-RU" sz="2700" dirty="0" err="1" smtClean="0"/>
              <a:t>Впродовж</a:t>
            </a:r>
            <a:r>
              <a:rPr lang="ru-RU" sz="2700" dirty="0" smtClean="0"/>
              <a:t> </a:t>
            </a:r>
            <a:r>
              <a:rPr lang="ru-RU" sz="2700" dirty="0" err="1" smtClean="0"/>
              <a:t>двох</a:t>
            </a:r>
            <a:r>
              <a:rPr lang="ru-RU" sz="2700" dirty="0" smtClean="0"/>
              <a:t> </a:t>
            </a:r>
            <a:r>
              <a:rPr lang="ru-RU" sz="2700" dirty="0" err="1" smtClean="0"/>
              <a:t>хвилин</a:t>
            </a:r>
            <a:r>
              <a:rPr lang="ru-RU" sz="2700" dirty="0" smtClean="0"/>
              <a:t> </a:t>
            </a:r>
            <a:r>
              <a:rPr lang="ru-RU" sz="2700" dirty="0" err="1" smtClean="0"/>
              <a:t>кожен</a:t>
            </a:r>
            <a:r>
              <a:rPr lang="ru-RU" sz="2700" dirty="0" smtClean="0"/>
              <a:t> </a:t>
            </a:r>
            <a:r>
              <a:rPr lang="ru-RU" sz="2700" dirty="0" err="1" smtClean="0"/>
              <a:t>має</a:t>
            </a:r>
            <a:r>
              <a:rPr lang="ru-RU" sz="2700" dirty="0" smtClean="0"/>
              <a:t> </a:t>
            </a:r>
            <a:r>
              <a:rPr lang="ru-RU" sz="2700" dirty="0" err="1" smtClean="0"/>
              <a:t>дібрати</a:t>
            </a:r>
            <a:r>
              <a:rPr lang="ru-RU" sz="2700" dirty="0" smtClean="0"/>
              <a:t> </a:t>
            </a:r>
            <a:r>
              <a:rPr lang="ru-RU" sz="2700" dirty="0" err="1" smtClean="0"/>
              <a:t>якомога</a:t>
            </a:r>
            <a:r>
              <a:rPr lang="ru-RU" sz="2700" dirty="0" smtClean="0"/>
              <a:t> </a:t>
            </a:r>
            <a:r>
              <a:rPr lang="ru-RU" sz="2700" dirty="0" err="1" smtClean="0"/>
              <a:t>більше</a:t>
            </a:r>
            <a:r>
              <a:rPr lang="ru-RU" sz="2700" dirty="0" smtClean="0"/>
              <a:t> </a:t>
            </a:r>
            <a:r>
              <a:rPr lang="ru-RU" sz="2700" dirty="0" err="1" smtClean="0"/>
              <a:t>слів</a:t>
            </a:r>
            <a:r>
              <a:rPr lang="ru-RU" sz="2700" dirty="0" smtClean="0"/>
              <a:t>, </a:t>
            </a:r>
            <a:r>
              <a:rPr lang="ru-RU" sz="2700" dirty="0" err="1" smtClean="0"/>
              <a:t>що</a:t>
            </a:r>
            <a:r>
              <a:rPr lang="ru-RU" sz="2700" dirty="0" smtClean="0"/>
              <a:t> </a:t>
            </a:r>
            <a:r>
              <a:rPr lang="ru-RU" sz="2700" dirty="0" err="1" smtClean="0"/>
              <a:t>їх</a:t>
            </a:r>
            <a:r>
              <a:rPr lang="ru-RU" sz="2700" dirty="0" smtClean="0"/>
              <a:t> </a:t>
            </a:r>
            <a:r>
              <a:rPr lang="ru-RU" sz="2700" dirty="0" err="1" smtClean="0"/>
              <a:t>описують</a:t>
            </a:r>
            <a:r>
              <a:rPr lang="ru-RU" sz="2700" dirty="0" smtClean="0"/>
              <a:t> </a:t>
            </a:r>
            <a:r>
              <a:rPr lang="ru-RU" sz="2700" dirty="0" err="1" smtClean="0"/>
              <a:t>і</a:t>
            </a:r>
            <a:r>
              <a:rPr lang="ru-RU" sz="2700" dirty="0" smtClean="0"/>
              <a:t> </a:t>
            </a:r>
            <a:r>
              <a:rPr lang="ru-RU" sz="2700" dirty="0" err="1" smtClean="0"/>
              <a:t>починаються</a:t>
            </a:r>
            <a:r>
              <a:rPr lang="ru-RU" sz="2700" dirty="0" smtClean="0"/>
              <a:t> </a:t>
            </a:r>
            <a:r>
              <a:rPr lang="ru-RU" sz="2700" dirty="0" err="1" smtClean="0"/>
              <a:t>саме</a:t>
            </a:r>
            <a:r>
              <a:rPr lang="ru-RU" sz="2700" dirty="0" smtClean="0"/>
              <a:t> на </a:t>
            </a:r>
            <a:r>
              <a:rPr lang="ru-RU" sz="2700" dirty="0" err="1" smtClean="0"/>
              <a:t>обрану</a:t>
            </a:r>
            <a:r>
              <a:rPr lang="ru-RU" sz="2700" dirty="0" smtClean="0"/>
              <a:t> </a:t>
            </a:r>
            <a:r>
              <a:rPr lang="ru-RU" sz="2700" dirty="0" err="1" smtClean="0"/>
              <a:t>літеру</a:t>
            </a:r>
            <a:r>
              <a:rPr lang="ru-RU" sz="2700" dirty="0" smtClean="0"/>
              <a:t>. </a:t>
            </a:r>
            <a:r>
              <a:rPr lang="ru-RU" sz="2700" dirty="0" err="1" smtClean="0"/>
              <a:t>Наприклад</a:t>
            </a:r>
            <a:r>
              <a:rPr lang="ru-RU" sz="2700" dirty="0" smtClean="0"/>
              <a:t>, </a:t>
            </a:r>
            <a:r>
              <a:rPr lang="ru-RU" sz="2700" dirty="0" err="1" smtClean="0"/>
              <a:t>якщо</a:t>
            </a:r>
            <a:r>
              <a:rPr lang="ru-RU" sz="2700" dirty="0" smtClean="0"/>
              <a:t> </a:t>
            </a:r>
            <a:r>
              <a:rPr lang="ru-RU" sz="2700" dirty="0" err="1" smtClean="0"/>
              <a:t>дитині</a:t>
            </a:r>
            <a:r>
              <a:rPr lang="ru-RU" sz="2700" dirty="0" smtClean="0"/>
              <a:t> </a:t>
            </a:r>
            <a:r>
              <a:rPr lang="ru-RU" sz="2700" dirty="0" err="1" smtClean="0"/>
              <a:t>дісталася</a:t>
            </a:r>
            <a:r>
              <a:rPr lang="ru-RU" sz="2700" dirty="0" smtClean="0"/>
              <a:t> </a:t>
            </a:r>
            <a:r>
              <a:rPr lang="ru-RU" sz="2700" dirty="0" err="1" smtClean="0"/>
              <a:t>літера</a:t>
            </a:r>
            <a:r>
              <a:rPr lang="ru-RU" sz="2700" dirty="0" smtClean="0"/>
              <a:t> «В», то </a:t>
            </a:r>
            <a:r>
              <a:rPr lang="ru-RU" sz="2700" dirty="0" err="1" smtClean="0"/>
              <a:t>можна</a:t>
            </a:r>
            <a:r>
              <a:rPr lang="ru-RU" sz="2700" dirty="0" smtClean="0"/>
              <a:t> </a:t>
            </a:r>
            <a:r>
              <a:rPr lang="ru-RU" sz="2700" dirty="0" err="1" smtClean="0"/>
              <a:t>сказати</a:t>
            </a:r>
            <a:r>
              <a:rPr lang="ru-RU" sz="2700" dirty="0" smtClean="0"/>
              <a:t>, </a:t>
            </a:r>
            <a:r>
              <a:rPr lang="ru-RU" sz="2700" dirty="0" err="1" smtClean="0"/>
              <a:t>що</a:t>
            </a:r>
            <a:r>
              <a:rPr lang="ru-RU" sz="2700" dirty="0" smtClean="0"/>
              <a:t> вона весела, </a:t>
            </a:r>
            <a:r>
              <a:rPr lang="ru-RU" sz="2700" dirty="0" err="1" smtClean="0"/>
              <a:t>вправна</a:t>
            </a:r>
            <a:r>
              <a:rPr lang="ru-RU" sz="2700" dirty="0" smtClean="0"/>
              <a:t>, </a:t>
            </a:r>
            <a:r>
              <a:rPr lang="ru-RU" sz="2700" dirty="0" err="1" smtClean="0"/>
              <a:t>витримана</a:t>
            </a:r>
            <a:r>
              <a:rPr lang="ru-RU" sz="2700" dirty="0" smtClean="0"/>
              <a:t>, </a:t>
            </a:r>
            <a:r>
              <a:rPr lang="ru-RU" sz="2700" dirty="0" err="1" smtClean="0"/>
              <a:t>вірна</a:t>
            </a:r>
            <a:r>
              <a:rPr lang="ru-RU" sz="2700" dirty="0" smtClean="0"/>
              <a:t> </a:t>
            </a:r>
            <a:r>
              <a:rPr lang="ru-RU" sz="2700" dirty="0" err="1" smtClean="0"/>
              <a:t>тощо</a:t>
            </a:r>
            <a:r>
              <a:rPr lang="ru-RU" sz="2700" dirty="0" smtClean="0"/>
              <a:t>. </a:t>
            </a:r>
            <a:r>
              <a:rPr lang="ru-RU" sz="2700" dirty="0" err="1" smtClean="0"/>
              <a:t>Кожен</a:t>
            </a:r>
            <a:r>
              <a:rPr lang="ru-RU" sz="2700" dirty="0" smtClean="0"/>
              <a:t> </a:t>
            </a:r>
            <a:r>
              <a:rPr lang="ru-RU" sz="2700" dirty="0" err="1" smtClean="0"/>
              <a:t>учасник</a:t>
            </a:r>
            <a:r>
              <a:rPr lang="ru-RU" sz="2700" dirty="0" smtClean="0"/>
              <a:t> </a:t>
            </a:r>
            <a:r>
              <a:rPr lang="ru-RU" sz="2700" dirty="0" err="1" smtClean="0"/>
              <a:t>ділиться</a:t>
            </a:r>
            <a:r>
              <a:rPr lang="ru-RU" sz="2700" dirty="0" smtClean="0"/>
              <a:t> </a:t>
            </a:r>
            <a:r>
              <a:rPr lang="ru-RU" sz="2700" dirty="0" err="1" smtClean="0"/>
              <a:t>своїми</a:t>
            </a:r>
            <a:r>
              <a:rPr lang="ru-RU" sz="2700" dirty="0" smtClean="0"/>
              <a:t> словами </a:t>
            </a:r>
            <a:r>
              <a:rPr lang="ru-RU" sz="2700" dirty="0" err="1" smtClean="0"/>
              <a:t>з</a:t>
            </a:r>
            <a:r>
              <a:rPr lang="ru-RU" sz="2700" dirty="0" smtClean="0"/>
              <a:t> </a:t>
            </a:r>
            <a:r>
              <a:rPr lang="ru-RU" sz="2700" dirty="0" err="1" smtClean="0"/>
              <a:t>іншими</a:t>
            </a:r>
            <a:r>
              <a:rPr lang="ru-RU" sz="27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311956"/>
          </a:xfrm>
        </p:spPr>
        <p:txBody>
          <a:bodyPr>
            <a:normAutofit lnSpcReduction="10000"/>
          </a:bodyPr>
          <a:lstStyle/>
          <a:p>
            <a:pPr algn="ctr"/>
            <a:endParaRPr lang="ru-RU" sz="4400" b="1" dirty="0" smtClean="0">
              <a:solidFill>
                <a:srgbClr val="00B050"/>
              </a:solidFill>
            </a:endParaRPr>
          </a:p>
          <a:p>
            <a:pPr algn="ctr"/>
            <a:r>
              <a:rPr lang="ru-RU" sz="4400" b="1" dirty="0" err="1" smtClean="0">
                <a:solidFill>
                  <a:srgbClr val="7030A0"/>
                </a:solidFill>
              </a:rPr>
              <a:t>Вправа</a:t>
            </a:r>
            <a:r>
              <a:rPr lang="ru-RU" sz="4400" b="1" dirty="0" smtClean="0">
                <a:solidFill>
                  <a:srgbClr val="7030A0"/>
                </a:solidFill>
              </a:rPr>
              <a:t> 4. Я тебе знаю</a:t>
            </a:r>
          </a:p>
          <a:p>
            <a:pPr marL="0" indent="0" algn="ctr">
              <a:buNone/>
            </a:pPr>
            <a:endParaRPr lang="ru-RU" sz="4400" dirty="0" smtClean="0">
              <a:solidFill>
                <a:srgbClr val="00B050"/>
              </a:solidFill>
            </a:endParaRPr>
          </a:p>
          <a:p>
            <a:pPr algn="ctr"/>
            <a:r>
              <a:rPr lang="ru-RU" sz="2700" u="sng" dirty="0" smtClean="0"/>
              <a:t>Мета:</a:t>
            </a:r>
            <a:r>
              <a:rPr lang="ru-RU" sz="2700" dirty="0" smtClean="0"/>
              <a:t> </a:t>
            </a:r>
            <a:r>
              <a:rPr lang="ru-RU" sz="2700" dirty="0" err="1" smtClean="0"/>
              <a:t>Познайомитися</a:t>
            </a:r>
            <a:r>
              <a:rPr lang="ru-RU" sz="2700" dirty="0" smtClean="0"/>
              <a:t> </a:t>
            </a:r>
            <a:r>
              <a:rPr lang="ru-RU" sz="2700" dirty="0" err="1" smtClean="0"/>
              <a:t>краще</a:t>
            </a:r>
            <a:r>
              <a:rPr lang="ru-RU" sz="2700" dirty="0" smtClean="0"/>
              <a:t> та </a:t>
            </a:r>
            <a:r>
              <a:rPr lang="ru-RU" sz="2700" dirty="0" err="1" smtClean="0"/>
              <a:t>зблизитися</a:t>
            </a:r>
            <a:r>
              <a:rPr lang="ru-RU" sz="2700" dirty="0" smtClean="0"/>
              <a:t>.</a:t>
            </a:r>
          </a:p>
          <a:p>
            <a:pPr algn="ctr"/>
            <a:r>
              <a:rPr lang="ru-RU" sz="2700" u="sng" dirty="0" smtClean="0"/>
              <a:t>Час:</a:t>
            </a:r>
            <a:r>
              <a:rPr lang="ru-RU" sz="2700" dirty="0" smtClean="0"/>
              <a:t> 10 </a:t>
            </a:r>
            <a:r>
              <a:rPr lang="ru-RU" sz="2700" dirty="0" err="1" smtClean="0"/>
              <a:t>хвилин</a:t>
            </a:r>
            <a:r>
              <a:rPr lang="ru-RU" sz="2700" dirty="0" smtClean="0"/>
              <a:t>.</a:t>
            </a:r>
          </a:p>
          <a:p>
            <a:pPr algn="ctr"/>
            <a:r>
              <a:rPr lang="ru-RU" sz="2700" u="sng" dirty="0" err="1" smtClean="0"/>
              <a:t>Хід</a:t>
            </a:r>
            <a:r>
              <a:rPr lang="ru-RU" sz="2700" u="sng" dirty="0" smtClean="0"/>
              <a:t> </a:t>
            </a:r>
            <a:r>
              <a:rPr lang="ru-RU" sz="2700" u="sng" dirty="0" err="1" smtClean="0"/>
              <a:t>вправи</a:t>
            </a:r>
            <a:r>
              <a:rPr lang="ru-RU" sz="2700" u="sng" dirty="0" smtClean="0"/>
              <a:t>:</a:t>
            </a:r>
            <a:r>
              <a:rPr lang="ru-RU" sz="2700" dirty="0" smtClean="0"/>
              <a:t> </a:t>
            </a:r>
            <a:r>
              <a:rPr lang="ru-RU" sz="2700" dirty="0" err="1" smtClean="0"/>
              <a:t>Діти</a:t>
            </a:r>
            <a:r>
              <a:rPr lang="ru-RU" sz="2700" dirty="0" smtClean="0"/>
              <a:t> </a:t>
            </a:r>
            <a:r>
              <a:rPr lang="ru-RU" sz="2700" dirty="0" err="1" smtClean="0"/>
              <a:t>отримують</a:t>
            </a:r>
            <a:r>
              <a:rPr lang="ru-RU" sz="2700" dirty="0" smtClean="0"/>
              <a:t> </a:t>
            </a:r>
            <a:r>
              <a:rPr lang="ru-RU" sz="2700" dirty="0" err="1" smtClean="0"/>
              <a:t>завдання</a:t>
            </a:r>
            <a:r>
              <a:rPr lang="ru-RU" sz="2700" dirty="0" smtClean="0"/>
              <a:t>: </a:t>
            </a:r>
            <a:r>
              <a:rPr lang="ru-RU" sz="2700" dirty="0" err="1" smtClean="0"/>
              <a:t>написати</a:t>
            </a:r>
            <a:r>
              <a:rPr lang="ru-RU" sz="2700" dirty="0" smtClean="0"/>
              <a:t> на </a:t>
            </a:r>
            <a:r>
              <a:rPr lang="ru-RU" sz="2700" dirty="0" err="1" smtClean="0"/>
              <a:t>аркушах</a:t>
            </a:r>
            <a:r>
              <a:rPr lang="ru-RU" sz="2700" dirty="0" smtClean="0"/>
              <a:t> </a:t>
            </a:r>
            <a:r>
              <a:rPr lang="ru-RU" sz="2700" dirty="0" err="1" smtClean="0"/>
              <a:t>свої</a:t>
            </a:r>
            <a:r>
              <a:rPr lang="ru-RU" sz="2700" dirty="0" smtClean="0"/>
              <a:t> </a:t>
            </a:r>
            <a:r>
              <a:rPr lang="ru-RU" sz="2700" dirty="0" err="1" smtClean="0"/>
              <a:t>імена</a:t>
            </a:r>
            <a:r>
              <a:rPr lang="ru-RU" sz="2700" dirty="0" smtClean="0"/>
              <a:t>, </a:t>
            </a:r>
            <a:r>
              <a:rPr lang="ru-RU" sz="2700" dirty="0" err="1" smtClean="0"/>
              <a:t>після</a:t>
            </a:r>
            <a:r>
              <a:rPr lang="ru-RU" sz="2700" dirty="0" smtClean="0"/>
              <a:t> </a:t>
            </a:r>
            <a:r>
              <a:rPr lang="ru-RU" sz="2700" dirty="0" err="1" smtClean="0"/>
              <a:t>чого</a:t>
            </a:r>
            <a:r>
              <a:rPr lang="ru-RU" sz="2700" dirty="0" smtClean="0"/>
              <a:t> </a:t>
            </a:r>
            <a:r>
              <a:rPr lang="ru-RU" sz="2700" dirty="0" err="1" smtClean="0"/>
              <a:t>вчитель</a:t>
            </a:r>
            <a:r>
              <a:rPr lang="ru-RU" sz="2700" dirty="0" smtClean="0"/>
              <a:t> </a:t>
            </a:r>
            <a:r>
              <a:rPr lang="ru-RU" sz="2700" dirty="0" err="1" smtClean="0"/>
              <a:t>збирає</a:t>
            </a:r>
            <a:r>
              <a:rPr lang="ru-RU" sz="2700" dirty="0" smtClean="0"/>
              <a:t> </a:t>
            </a:r>
            <a:r>
              <a:rPr lang="ru-RU" sz="2700" dirty="0" err="1" smtClean="0"/>
              <a:t>їх</a:t>
            </a:r>
            <a:r>
              <a:rPr lang="ru-RU" sz="2700" dirty="0" smtClean="0"/>
              <a:t>, </a:t>
            </a:r>
            <a:r>
              <a:rPr lang="ru-RU" sz="2700" dirty="0" err="1" smtClean="0"/>
              <a:t>складає</a:t>
            </a:r>
            <a:r>
              <a:rPr lang="ru-RU" sz="2700" dirty="0" smtClean="0"/>
              <a:t> у коробку </a:t>
            </a:r>
            <a:r>
              <a:rPr lang="ru-RU" sz="2700" dirty="0" err="1" smtClean="0"/>
              <a:t>і</a:t>
            </a:r>
            <a:r>
              <a:rPr lang="ru-RU" sz="2700" dirty="0" smtClean="0"/>
              <a:t> </a:t>
            </a:r>
            <a:r>
              <a:rPr lang="ru-RU" sz="2700" dirty="0" err="1" smtClean="0"/>
              <a:t>перемішує</a:t>
            </a:r>
            <a:r>
              <a:rPr lang="ru-RU" sz="2700" dirty="0" smtClean="0"/>
              <a:t>. </a:t>
            </a:r>
            <a:r>
              <a:rPr lang="ru-RU" sz="2700" dirty="0" err="1" smtClean="0"/>
              <a:t>Потім</a:t>
            </a:r>
            <a:r>
              <a:rPr lang="ru-RU" sz="2700" dirty="0" smtClean="0"/>
              <a:t> </a:t>
            </a:r>
            <a:r>
              <a:rPr lang="ru-RU" sz="2700" dirty="0" err="1" smtClean="0"/>
              <a:t>кожен</a:t>
            </a:r>
            <a:r>
              <a:rPr lang="ru-RU" sz="2700" dirty="0" smtClean="0"/>
              <a:t> </a:t>
            </a:r>
            <a:r>
              <a:rPr lang="ru-RU" sz="2700" dirty="0" err="1" smtClean="0"/>
              <a:t>з</a:t>
            </a:r>
            <a:r>
              <a:rPr lang="ru-RU" sz="2700" dirty="0" smtClean="0"/>
              <a:t> </a:t>
            </a:r>
            <a:r>
              <a:rPr lang="ru-RU" sz="2700" dirty="0" err="1" smtClean="0"/>
              <a:t>учнів</a:t>
            </a:r>
            <a:r>
              <a:rPr lang="ru-RU" sz="2700" dirty="0" smtClean="0"/>
              <a:t> </a:t>
            </a:r>
            <a:r>
              <a:rPr lang="ru-RU" sz="2700" dirty="0" err="1" smtClean="0"/>
              <a:t>навмання</a:t>
            </a:r>
            <a:r>
              <a:rPr lang="ru-RU" sz="2700" dirty="0" smtClean="0"/>
              <a:t> </a:t>
            </a:r>
            <a:r>
              <a:rPr lang="ru-RU" sz="2700" dirty="0" err="1" smtClean="0"/>
              <a:t>дістає</a:t>
            </a:r>
            <a:r>
              <a:rPr lang="ru-RU" sz="2700" dirty="0" smtClean="0"/>
              <a:t> </a:t>
            </a:r>
            <a:r>
              <a:rPr lang="ru-RU" sz="2700" dirty="0" err="1" smtClean="0"/>
              <a:t>з</a:t>
            </a:r>
            <a:r>
              <a:rPr lang="ru-RU" sz="2700" dirty="0" smtClean="0"/>
              <a:t> коробки </a:t>
            </a:r>
            <a:r>
              <a:rPr lang="ru-RU" sz="2700" dirty="0" err="1" smtClean="0"/>
              <a:t>папірець</a:t>
            </a:r>
            <a:r>
              <a:rPr lang="ru-RU" sz="2700" dirty="0" smtClean="0"/>
              <a:t> </a:t>
            </a:r>
            <a:r>
              <a:rPr lang="ru-RU" sz="2700" dirty="0" err="1" smtClean="0"/>
              <a:t>з</a:t>
            </a:r>
            <a:r>
              <a:rPr lang="ru-RU" sz="2700" dirty="0" smtClean="0"/>
              <a:t> </a:t>
            </a:r>
            <a:r>
              <a:rPr lang="ru-RU" sz="2700" dirty="0" err="1" smtClean="0"/>
              <a:t>чиїмось</a:t>
            </a:r>
            <a:r>
              <a:rPr lang="ru-RU" sz="2700" dirty="0" smtClean="0"/>
              <a:t> </a:t>
            </a:r>
            <a:r>
              <a:rPr lang="ru-RU" sz="2700" dirty="0" err="1" smtClean="0"/>
              <a:t>ім’ям</a:t>
            </a:r>
            <a:r>
              <a:rPr lang="ru-RU" sz="2700" dirty="0" smtClean="0"/>
              <a:t>. За </a:t>
            </a:r>
            <a:r>
              <a:rPr lang="ru-RU" sz="2700" dirty="0" err="1" smtClean="0"/>
              <a:t>п’ять</a:t>
            </a:r>
            <a:r>
              <a:rPr lang="ru-RU" sz="2700" dirty="0" smtClean="0"/>
              <a:t> </a:t>
            </a:r>
            <a:r>
              <a:rPr lang="ru-RU" sz="2700" dirty="0" err="1" smtClean="0"/>
              <a:t>хвилин</a:t>
            </a:r>
            <a:r>
              <a:rPr lang="ru-RU" sz="2700" dirty="0" smtClean="0"/>
              <a:t> </a:t>
            </a:r>
            <a:r>
              <a:rPr lang="ru-RU" sz="2700" dirty="0" err="1" smtClean="0"/>
              <a:t>діти</a:t>
            </a:r>
            <a:r>
              <a:rPr lang="ru-RU" sz="2700" dirty="0" smtClean="0"/>
              <a:t> </a:t>
            </a:r>
            <a:r>
              <a:rPr lang="ru-RU" sz="2700" dirty="0" err="1" smtClean="0"/>
              <a:t>мають</a:t>
            </a:r>
            <a:r>
              <a:rPr lang="ru-RU" sz="2700" dirty="0" smtClean="0"/>
              <a:t> </a:t>
            </a:r>
            <a:r>
              <a:rPr lang="ru-RU" sz="2700" dirty="0" err="1" smtClean="0"/>
              <a:t>подумати</a:t>
            </a:r>
            <a:r>
              <a:rPr lang="ru-RU" sz="2700" dirty="0" smtClean="0"/>
              <a:t> над </a:t>
            </a:r>
            <a:r>
              <a:rPr lang="ru-RU" sz="2700" dirty="0" err="1" smtClean="0"/>
              <a:t>тим</a:t>
            </a:r>
            <a:r>
              <a:rPr lang="ru-RU" sz="2700" dirty="0" smtClean="0"/>
              <a:t>, </a:t>
            </a:r>
            <a:r>
              <a:rPr lang="ru-RU" sz="2700" dirty="0" err="1" smtClean="0"/>
              <a:t>які</a:t>
            </a:r>
            <a:r>
              <a:rPr lang="ru-RU" sz="2700" dirty="0" smtClean="0"/>
              <a:t> </a:t>
            </a:r>
            <a:r>
              <a:rPr lang="ru-RU" sz="2700" dirty="0" err="1" smtClean="0"/>
              <a:t>риси</a:t>
            </a:r>
            <a:r>
              <a:rPr lang="ru-RU" sz="2700" dirty="0" smtClean="0"/>
              <a:t> характеру </a:t>
            </a:r>
            <a:r>
              <a:rPr lang="ru-RU" sz="2700" dirty="0" err="1" smtClean="0"/>
              <a:t>обраного</a:t>
            </a:r>
            <a:r>
              <a:rPr lang="ru-RU" sz="2700" dirty="0" smtClean="0"/>
              <a:t> </a:t>
            </a:r>
            <a:r>
              <a:rPr lang="ru-RU" sz="2700" dirty="0" err="1" smtClean="0"/>
              <a:t>однокласника</a:t>
            </a:r>
            <a:r>
              <a:rPr lang="ru-RU" sz="2700" dirty="0" smtClean="0"/>
              <a:t> </a:t>
            </a:r>
            <a:r>
              <a:rPr lang="ru-RU" sz="2700" dirty="0" err="1" smtClean="0"/>
              <a:t>роблять</a:t>
            </a:r>
            <a:r>
              <a:rPr lang="ru-RU" sz="2700" dirty="0" smtClean="0"/>
              <a:t> </a:t>
            </a:r>
            <a:r>
              <a:rPr lang="ru-RU" sz="2700" dirty="0" err="1" smtClean="0"/>
              <a:t>його</a:t>
            </a:r>
            <a:r>
              <a:rPr lang="ru-RU" sz="2700" dirty="0" smtClean="0"/>
              <a:t> </a:t>
            </a:r>
            <a:r>
              <a:rPr lang="ru-RU" sz="2700" dirty="0" err="1" smtClean="0"/>
              <a:t>цікавим</a:t>
            </a:r>
            <a:r>
              <a:rPr lang="ru-RU" sz="2700" dirty="0" smtClean="0"/>
              <a:t> та </a:t>
            </a:r>
            <a:r>
              <a:rPr lang="ru-RU" sz="2700" dirty="0" err="1" smtClean="0"/>
              <a:t>добрим</a:t>
            </a:r>
            <a:r>
              <a:rPr lang="ru-RU" sz="2700" dirty="0" smtClean="0"/>
              <a:t> </a:t>
            </a:r>
            <a:r>
              <a:rPr lang="ru-RU" sz="2700" dirty="0" err="1" smtClean="0"/>
              <a:t>товаришем</a:t>
            </a:r>
            <a:r>
              <a:rPr lang="ru-RU" sz="27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454808"/>
          </a:xfrm>
        </p:spPr>
        <p:txBody>
          <a:bodyPr>
            <a:normAutofit/>
          </a:bodyPr>
          <a:lstStyle/>
          <a:p>
            <a:pPr algn="ctr"/>
            <a:endParaRPr lang="ru-RU" sz="48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4400" b="1" dirty="0" err="1" smtClean="0">
                <a:solidFill>
                  <a:srgbClr val="7030A0"/>
                </a:solidFill>
              </a:rPr>
              <a:t>Вправа</a:t>
            </a:r>
            <a:r>
              <a:rPr lang="ru-RU" sz="4400" b="1" dirty="0" smtClean="0">
                <a:solidFill>
                  <a:srgbClr val="7030A0"/>
                </a:solidFill>
              </a:rPr>
              <a:t> 5. </a:t>
            </a:r>
            <a:r>
              <a:rPr lang="ru-RU" sz="4400" b="1" dirty="0" err="1" smtClean="0">
                <a:solidFill>
                  <a:srgbClr val="7030A0"/>
                </a:solidFill>
              </a:rPr>
              <a:t>Спільна</a:t>
            </a:r>
            <a:r>
              <a:rPr lang="ru-RU" sz="4400" b="1" dirty="0" smtClean="0">
                <a:solidFill>
                  <a:srgbClr val="7030A0"/>
                </a:solidFill>
              </a:rPr>
              <a:t> справа</a:t>
            </a:r>
            <a:endParaRPr lang="ru-RU" sz="4400" dirty="0" smtClean="0">
              <a:solidFill>
                <a:srgbClr val="7030A0"/>
              </a:solidFill>
            </a:endParaRPr>
          </a:p>
          <a:p>
            <a:pPr algn="ctr"/>
            <a:r>
              <a:rPr lang="ru-RU" sz="2700" u="sng" dirty="0" smtClean="0"/>
              <a:t>Мета:</a:t>
            </a:r>
            <a:r>
              <a:rPr lang="ru-RU" sz="2700" dirty="0" smtClean="0"/>
              <a:t> </a:t>
            </a:r>
            <a:r>
              <a:rPr lang="ru-RU" sz="2700" dirty="0" err="1" smtClean="0"/>
              <a:t>Навчити</a:t>
            </a:r>
            <a:r>
              <a:rPr lang="ru-RU" sz="2700" dirty="0" smtClean="0"/>
              <a:t> </a:t>
            </a:r>
            <a:r>
              <a:rPr lang="ru-RU" sz="2700" dirty="0" err="1" smtClean="0"/>
              <a:t>дітей</a:t>
            </a:r>
            <a:r>
              <a:rPr lang="ru-RU" sz="2700" dirty="0" smtClean="0"/>
              <a:t> </a:t>
            </a:r>
            <a:r>
              <a:rPr lang="ru-RU" sz="2700" dirty="0" err="1" smtClean="0"/>
              <a:t>співпрацювати</a:t>
            </a:r>
            <a:r>
              <a:rPr lang="ru-RU" sz="2700" dirty="0" smtClean="0"/>
              <a:t>, </a:t>
            </a:r>
            <a:r>
              <a:rPr lang="ru-RU" sz="2700" dirty="0" err="1" smtClean="0"/>
              <a:t>діяти</a:t>
            </a:r>
            <a:r>
              <a:rPr lang="ru-RU" sz="2700" dirty="0" smtClean="0"/>
              <a:t> </a:t>
            </a:r>
            <a:r>
              <a:rPr lang="ru-RU" sz="2700" dirty="0" err="1" smtClean="0"/>
              <a:t>злагоджено</a:t>
            </a:r>
            <a:r>
              <a:rPr lang="ru-RU" sz="2700" dirty="0" smtClean="0"/>
              <a:t>, «не </a:t>
            </a:r>
            <a:r>
              <a:rPr lang="ru-RU" sz="2700" dirty="0" err="1" smtClean="0"/>
              <a:t>перетягуючи</a:t>
            </a:r>
            <a:r>
              <a:rPr lang="ru-RU" sz="2700" dirty="0" smtClean="0"/>
              <a:t> </a:t>
            </a:r>
            <a:r>
              <a:rPr lang="ru-RU" sz="2700" dirty="0" err="1" smtClean="0"/>
              <a:t>ковдру</a:t>
            </a:r>
            <a:r>
              <a:rPr lang="ru-RU" sz="2700" dirty="0" smtClean="0"/>
              <a:t>» на себе.</a:t>
            </a:r>
          </a:p>
          <a:p>
            <a:pPr algn="ctr"/>
            <a:r>
              <a:rPr lang="ru-RU" sz="2700" u="sng" dirty="0" smtClean="0"/>
              <a:t>Час:</a:t>
            </a:r>
            <a:r>
              <a:rPr lang="ru-RU" sz="2700" dirty="0" smtClean="0"/>
              <a:t> 15 </a:t>
            </a:r>
            <a:r>
              <a:rPr lang="ru-RU" sz="2700" dirty="0" err="1" smtClean="0"/>
              <a:t>хвилин</a:t>
            </a:r>
            <a:r>
              <a:rPr lang="ru-RU" sz="2700" dirty="0" smtClean="0"/>
              <a:t>.</a:t>
            </a:r>
          </a:p>
          <a:p>
            <a:pPr algn="ctr"/>
            <a:r>
              <a:rPr lang="ru-RU" sz="2700" u="sng" dirty="0" err="1" smtClean="0"/>
              <a:t>Хід</a:t>
            </a:r>
            <a:r>
              <a:rPr lang="ru-RU" sz="2700" u="sng" dirty="0" smtClean="0"/>
              <a:t> </a:t>
            </a:r>
            <a:r>
              <a:rPr lang="ru-RU" sz="2700" u="sng" dirty="0" err="1" smtClean="0"/>
              <a:t>вправи</a:t>
            </a:r>
            <a:r>
              <a:rPr lang="ru-RU" sz="2700" u="sng" dirty="0" smtClean="0"/>
              <a:t>:</a:t>
            </a:r>
            <a:r>
              <a:rPr lang="ru-RU" sz="2700" dirty="0" smtClean="0"/>
              <a:t> </a:t>
            </a:r>
            <a:r>
              <a:rPr lang="ru-RU" sz="2700" dirty="0" err="1" smtClean="0"/>
              <a:t>Усі</a:t>
            </a:r>
            <a:r>
              <a:rPr lang="ru-RU" sz="2700" dirty="0" smtClean="0"/>
              <a:t> </a:t>
            </a:r>
            <a:r>
              <a:rPr lang="ru-RU" sz="2700" dirty="0" err="1" smtClean="0"/>
              <a:t>учні</a:t>
            </a:r>
            <a:r>
              <a:rPr lang="ru-RU" sz="2700" dirty="0" smtClean="0"/>
              <a:t> та </a:t>
            </a:r>
            <a:r>
              <a:rPr lang="ru-RU" sz="2700" dirty="0" err="1" smtClean="0"/>
              <a:t>учениці</a:t>
            </a:r>
            <a:r>
              <a:rPr lang="ru-RU" sz="2700" dirty="0" smtClean="0"/>
              <a:t> </a:t>
            </a:r>
            <a:r>
              <a:rPr lang="ru-RU" sz="2700" dirty="0" err="1" smtClean="0"/>
              <a:t>об’єднуються</a:t>
            </a:r>
            <a:r>
              <a:rPr lang="ru-RU" sz="2700" dirty="0" smtClean="0"/>
              <a:t> у пари та </a:t>
            </a:r>
            <a:r>
              <a:rPr lang="ru-RU" sz="2700" dirty="0" err="1" smtClean="0"/>
              <a:t>беруться</a:t>
            </a:r>
            <a:r>
              <a:rPr lang="ru-RU" sz="2700" dirty="0" smtClean="0"/>
              <a:t> за руки. Так, </a:t>
            </a:r>
            <a:r>
              <a:rPr lang="ru-RU" sz="2700" dirty="0" err="1" smtClean="0"/>
              <a:t>тримаючись</a:t>
            </a:r>
            <a:r>
              <a:rPr lang="ru-RU" sz="2700" dirty="0" smtClean="0"/>
              <a:t> за руки, вони </a:t>
            </a:r>
            <a:r>
              <a:rPr lang="ru-RU" sz="2700" dirty="0" err="1" smtClean="0"/>
              <a:t>мають</a:t>
            </a:r>
            <a:r>
              <a:rPr lang="ru-RU" sz="2700" dirty="0" smtClean="0"/>
              <a:t> </a:t>
            </a:r>
            <a:r>
              <a:rPr lang="ru-RU" sz="2700" dirty="0" err="1" smtClean="0"/>
              <a:t>вільними</a:t>
            </a:r>
            <a:r>
              <a:rPr lang="ru-RU" sz="2700" dirty="0" smtClean="0"/>
              <a:t> руками (у </a:t>
            </a:r>
            <a:r>
              <a:rPr lang="ru-RU" sz="2700" dirty="0" err="1" smtClean="0"/>
              <a:t>когось</a:t>
            </a:r>
            <a:r>
              <a:rPr lang="ru-RU" sz="2700" dirty="0" smtClean="0"/>
              <a:t> </a:t>
            </a:r>
            <a:r>
              <a:rPr lang="ru-RU" sz="2700" dirty="0" err="1" smtClean="0"/>
              <a:t>з</a:t>
            </a:r>
            <a:r>
              <a:rPr lang="ru-RU" sz="2700" dirty="0" smtClean="0"/>
              <a:t> пари </a:t>
            </a:r>
            <a:r>
              <a:rPr lang="ru-RU" sz="2700" dirty="0" err="1" smtClean="0"/>
              <a:t>це</a:t>
            </a:r>
            <a:r>
              <a:rPr lang="ru-RU" sz="2700" dirty="0" smtClean="0"/>
              <a:t> </a:t>
            </a:r>
            <a:r>
              <a:rPr lang="ru-RU" sz="2700" dirty="0" err="1" smtClean="0"/>
              <a:t>ліва</a:t>
            </a:r>
            <a:r>
              <a:rPr lang="ru-RU" sz="2700" dirty="0" smtClean="0"/>
              <a:t>, а в </a:t>
            </a:r>
            <a:r>
              <a:rPr lang="ru-RU" sz="2700" dirty="0" err="1" smtClean="0"/>
              <a:t>когось</a:t>
            </a:r>
            <a:r>
              <a:rPr lang="ru-RU" sz="2700" dirty="0" smtClean="0"/>
              <a:t> - права), </a:t>
            </a:r>
            <a:r>
              <a:rPr lang="ru-RU" sz="2700" dirty="0" err="1" smtClean="0"/>
              <a:t>запакувати</a:t>
            </a:r>
            <a:r>
              <a:rPr lang="ru-RU" sz="2700" dirty="0" smtClean="0"/>
              <a:t> </a:t>
            </a:r>
            <a:r>
              <a:rPr lang="ru-RU" sz="2700" dirty="0" err="1" smtClean="0"/>
              <a:t>подарунки</a:t>
            </a:r>
            <a:r>
              <a:rPr lang="ru-RU" sz="2700" dirty="0" smtClean="0"/>
              <a:t>: </a:t>
            </a:r>
            <a:r>
              <a:rPr lang="ru-RU" sz="2700" dirty="0" err="1" smtClean="0"/>
              <a:t>загорнути</a:t>
            </a:r>
            <a:r>
              <a:rPr lang="ru-RU" sz="2700" dirty="0" smtClean="0"/>
              <a:t> в </a:t>
            </a:r>
            <a:r>
              <a:rPr lang="ru-RU" sz="2700" dirty="0" err="1" smtClean="0"/>
              <a:t>яскравий</a:t>
            </a:r>
            <a:r>
              <a:rPr lang="ru-RU" sz="2700" dirty="0" smtClean="0"/>
              <a:t> </a:t>
            </a:r>
            <a:r>
              <a:rPr lang="ru-RU" sz="2700" dirty="0" err="1" smtClean="0"/>
              <a:t>папір</a:t>
            </a:r>
            <a:r>
              <a:rPr lang="ru-RU" sz="2700" dirty="0" smtClean="0"/>
              <a:t>, а </a:t>
            </a:r>
            <a:r>
              <a:rPr lang="ru-RU" sz="2700" dirty="0" err="1" smtClean="0"/>
              <a:t>потім</a:t>
            </a:r>
            <a:r>
              <a:rPr lang="ru-RU" sz="2700" dirty="0" smtClean="0"/>
              <a:t> </a:t>
            </a:r>
            <a:r>
              <a:rPr lang="ru-RU" sz="2700" dirty="0" err="1" smtClean="0"/>
              <a:t>перев’язати</a:t>
            </a:r>
            <a:r>
              <a:rPr lang="ru-RU" sz="2700" dirty="0" smtClean="0"/>
              <a:t> </a:t>
            </a:r>
            <a:r>
              <a:rPr lang="ru-RU" sz="2700" dirty="0" err="1" smtClean="0"/>
              <a:t>стрічкою</a:t>
            </a:r>
            <a:r>
              <a:rPr lang="ru-RU" sz="2700" dirty="0" smtClean="0"/>
              <a:t>. </a:t>
            </a:r>
            <a:r>
              <a:rPr lang="ru-RU" sz="2700" dirty="0" err="1" smtClean="0"/>
              <a:t>Це</a:t>
            </a:r>
            <a:r>
              <a:rPr lang="ru-RU" sz="2700" dirty="0" smtClean="0"/>
              <a:t> </a:t>
            </a:r>
            <a:r>
              <a:rPr lang="ru-RU" sz="2700" dirty="0" err="1" smtClean="0"/>
              <a:t>справжній</a:t>
            </a:r>
            <a:r>
              <a:rPr lang="ru-RU" sz="2700" dirty="0" smtClean="0"/>
              <a:t> конкурс на </a:t>
            </a:r>
            <a:r>
              <a:rPr lang="ru-RU" sz="2700" dirty="0" err="1" smtClean="0"/>
              <a:t>злагодженість</a:t>
            </a:r>
            <a:r>
              <a:rPr lang="ru-RU" sz="2700" dirty="0" smtClean="0"/>
              <a:t> </a:t>
            </a:r>
            <a:r>
              <a:rPr lang="ru-RU" sz="2700" dirty="0" err="1" smtClean="0"/>
              <a:t>дій</a:t>
            </a:r>
            <a:r>
              <a:rPr lang="ru-RU" sz="2700" dirty="0" smtClean="0"/>
              <a:t>, </a:t>
            </a:r>
            <a:r>
              <a:rPr lang="ru-RU" sz="2700" dirty="0" err="1" smtClean="0"/>
              <a:t>швидкість</a:t>
            </a:r>
            <a:r>
              <a:rPr lang="ru-RU" sz="2700" dirty="0" smtClean="0"/>
              <a:t> </a:t>
            </a:r>
            <a:r>
              <a:rPr lang="ru-RU" sz="2700" dirty="0" err="1" smtClean="0"/>
              <a:t>виконання</a:t>
            </a:r>
            <a:r>
              <a:rPr lang="ru-RU" sz="2700" dirty="0" smtClean="0"/>
              <a:t> та, </a:t>
            </a:r>
            <a:r>
              <a:rPr lang="ru-RU" sz="2700" dirty="0" err="1" smtClean="0"/>
              <a:t>звісно</a:t>
            </a:r>
            <a:r>
              <a:rPr lang="ru-RU" sz="2700" dirty="0" smtClean="0"/>
              <a:t> ж, </a:t>
            </a:r>
            <a:r>
              <a:rPr lang="ru-RU" sz="2700" dirty="0" err="1" smtClean="0"/>
              <a:t>якість</a:t>
            </a:r>
            <a:r>
              <a:rPr lang="ru-RU" sz="2700" dirty="0" smtClean="0"/>
              <a:t> результату.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5200" b="1" dirty="0" err="1" smtClean="0">
                <a:solidFill>
                  <a:srgbClr val="7030A0"/>
                </a:solidFill>
              </a:rPr>
              <a:t>Вправа</a:t>
            </a:r>
            <a:r>
              <a:rPr lang="ru-RU" sz="5200" b="1" dirty="0" smtClean="0">
                <a:solidFill>
                  <a:srgbClr val="7030A0"/>
                </a:solidFill>
              </a:rPr>
              <a:t> 6. </a:t>
            </a:r>
            <a:r>
              <a:rPr lang="ru-RU" sz="5200" b="1" dirty="0" err="1" smtClean="0">
                <a:solidFill>
                  <a:srgbClr val="7030A0"/>
                </a:solidFill>
              </a:rPr>
              <a:t>Вигадана</a:t>
            </a:r>
            <a:r>
              <a:rPr lang="ru-RU" sz="5200" b="1" dirty="0" smtClean="0">
                <a:solidFill>
                  <a:srgbClr val="7030A0"/>
                </a:solidFill>
              </a:rPr>
              <a:t> </a:t>
            </a:r>
            <a:r>
              <a:rPr lang="ru-RU" sz="5200" b="1" dirty="0" err="1" smtClean="0">
                <a:solidFill>
                  <a:srgbClr val="7030A0"/>
                </a:solidFill>
              </a:rPr>
              <a:t>тварина</a:t>
            </a:r>
            <a:endParaRPr lang="ru-RU" sz="5200" dirty="0" smtClean="0">
              <a:solidFill>
                <a:srgbClr val="7030A0"/>
              </a:solidFill>
            </a:endParaRPr>
          </a:p>
          <a:p>
            <a:pPr algn="ctr"/>
            <a:r>
              <a:rPr lang="ru-RU" u="sng" dirty="0" smtClean="0"/>
              <a:t>Мета:</a:t>
            </a:r>
            <a:r>
              <a:rPr lang="ru-RU" dirty="0" smtClean="0"/>
              <a:t> </a:t>
            </a:r>
            <a:r>
              <a:rPr lang="ru-RU" dirty="0" err="1" smtClean="0"/>
              <a:t>Навчити</a:t>
            </a:r>
            <a:r>
              <a:rPr lang="ru-RU" dirty="0" smtClean="0"/>
              <a:t> </a:t>
            </a:r>
            <a:r>
              <a:rPr lang="ru-RU" dirty="0" err="1" smtClean="0"/>
              <a:t>дітей</a:t>
            </a:r>
            <a:r>
              <a:rPr lang="ru-RU" dirty="0" smtClean="0"/>
              <a:t> </a:t>
            </a:r>
            <a:r>
              <a:rPr lang="ru-RU" dirty="0" err="1" smtClean="0"/>
              <a:t>досягати</a:t>
            </a:r>
            <a:r>
              <a:rPr lang="ru-RU" dirty="0" smtClean="0"/>
              <a:t> мети, </a:t>
            </a:r>
            <a:r>
              <a:rPr lang="ru-RU" dirty="0" err="1" smtClean="0"/>
              <a:t>працюючи</a:t>
            </a:r>
            <a:r>
              <a:rPr lang="ru-RU" dirty="0" smtClean="0"/>
              <a:t> в </a:t>
            </a:r>
            <a:r>
              <a:rPr lang="ru-RU" dirty="0" err="1" smtClean="0"/>
              <a:t>команді</a:t>
            </a:r>
            <a:r>
              <a:rPr lang="ru-RU" dirty="0" smtClean="0"/>
              <a:t>.</a:t>
            </a:r>
          </a:p>
          <a:p>
            <a:pPr algn="ctr"/>
            <a:r>
              <a:rPr lang="ru-RU" u="sng" dirty="0" smtClean="0"/>
              <a:t>Час:</a:t>
            </a:r>
            <a:r>
              <a:rPr lang="ru-RU" dirty="0" smtClean="0"/>
              <a:t> 20 </a:t>
            </a:r>
            <a:r>
              <a:rPr lang="ru-RU" dirty="0" err="1" smtClean="0"/>
              <a:t>хвилин</a:t>
            </a:r>
            <a:r>
              <a:rPr lang="ru-RU" dirty="0" smtClean="0"/>
              <a:t>.</a:t>
            </a:r>
          </a:p>
          <a:p>
            <a:pPr algn="ctr"/>
            <a:r>
              <a:rPr lang="ru-RU" u="sng" dirty="0" err="1" smtClean="0"/>
              <a:t>Хід</a:t>
            </a:r>
            <a:r>
              <a:rPr lang="ru-RU" u="sng" dirty="0" smtClean="0"/>
              <a:t> </a:t>
            </a:r>
            <a:r>
              <a:rPr lang="ru-RU" u="sng" dirty="0" err="1" smtClean="0"/>
              <a:t>вправи</a:t>
            </a:r>
            <a:r>
              <a:rPr lang="ru-RU" u="sng" dirty="0" smtClean="0"/>
              <a:t>:</a:t>
            </a:r>
            <a:r>
              <a:rPr lang="ru-RU" dirty="0" smtClean="0"/>
              <a:t> </a:t>
            </a:r>
            <a:r>
              <a:rPr lang="ru-RU" dirty="0" err="1" smtClean="0"/>
              <a:t>Учнівство</a:t>
            </a:r>
            <a:r>
              <a:rPr lang="ru-RU" dirty="0" smtClean="0"/>
              <a:t> </a:t>
            </a:r>
            <a:r>
              <a:rPr lang="ru-RU" dirty="0" err="1" smtClean="0"/>
              <a:t>об’єднується</a:t>
            </a:r>
            <a:r>
              <a:rPr lang="ru-RU" dirty="0" smtClean="0"/>
              <a:t> в </a:t>
            </a:r>
            <a:r>
              <a:rPr lang="ru-RU" dirty="0" err="1" smtClean="0"/>
              <a:t>декілька</a:t>
            </a:r>
            <a:r>
              <a:rPr lang="ru-RU" dirty="0" smtClean="0"/>
              <a:t> </a:t>
            </a:r>
            <a:r>
              <a:rPr lang="ru-RU" dirty="0" err="1" smtClean="0"/>
              <a:t>груп</a:t>
            </a:r>
            <a:r>
              <a:rPr lang="ru-RU" dirty="0" smtClean="0"/>
              <a:t> (</a:t>
            </a:r>
            <a:r>
              <a:rPr lang="ru-RU" dirty="0" err="1" smtClean="0"/>
              <a:t>залежно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кількості</a:t>
            </a:r>
            <a:r>
              <a:rPr lang="ru-RU" dirty="0" smtClean="0"/>
              <a:t> </a:t>
            </a:r>
            <a:r>
              <a:rPr lang="ru-RU" dirty="0" err="1" smtClean="0"/>
              <a:t>дітей</a:t>
            </a:r>
            <a:r>
              <a:rPr lang="ru-RU" dirty="0" smtClean="0"/>
              <a:t> у </a:t>
            </a:r>
            <a:r>
              <a:rPr lang="ru-RU" dirty="0" err="1" smtClean="0"/>
              <a:t>класі</a:t>
            </a:r>
            <a:r>
              <a:rPr lang="ru-RU" dirty="0" smtClean="0"/>
              <a:t>). </a:t>
            </a:r>
            <a:r>
              <a:rPr lang="ru-RU" dirty="0" err="1" smtClean="0"/>
              <a:t>Кожна</a:t>
            </a:r>
            <a:r>
              <a:rPr lang="ru-RU" dirty="0" smtClean="0"/>
              <a:t> команда </a:t>
            </a:r>
            <a:r>
              <a:rPr lang="ru-RU" dirty="0" err="1" smtClean="0"/>
              <a:t>отримує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спільними</a:t>
            </a:r>
            <a:r>
              <a:rPr lang="ru-RU" dirty="0" smtClean="0"/>
              <a:t> </a:t>
            </a:r>
            <a:r>
              <a:rPr lang="ru-RU" dirty="0" err="1" smtClean="0"/>
              <a:t>зусиллями</a:t>
            </a:r>
            <a:r>
              <a:rPr lang="ru-RU" dirty="0" smtClean="0"/>
              <a:t> </a:t>
            </a:r>
            <a:r>
              <a:rPr lang="ru-RU" dirty="0" err="1" smtClean="0"/>
              <a:t>намалювати</a:t>
            </a:r>
            <a:r>
              <a:rPr lang="ru-RU" dirty="0" smtClean="0"/>
              <a:t> </a:t>
            </a:r>
            <a:r>
              <a:rPr lang="ru-RU" dirty="0" err="1" smtClean="0"/>
              <a:t>вигадану</a:t>
            </a:r>
            <a:r>
              <a:rPr lang="ru-RU" dirty="0" smtClean="0"/>
              <a:t> </a:t>
            </a:r>
            <a:r>
              <a:rPr lang="ru-RU" dirty="0" err="1" smtClean="0"/>
              <a:t>тварину</a:t>
            </a:r>
            <a:r>
              <a:rPr lang="ru-RU" dirty="0" smtClean="0"/>
              <a:t>. </a:t>
            </a:r>
            <a:r>
              <a:rPr lang="ru-RU" dirty="0" err="1" smtClean="0"/>
              <a:t>Взяти</a:t>
            </a:r>
            <a:r>
              <a:rPr lang="ru-RU" dirty="0" smtClean="0"/>
              <a:t> участь у </a:t>
            </a:r>
            <a:r>
              <a:rPr lang="ru-RU" dirty="0" err="1" smtClean="0"/>
              <a:t>створенні</a:t>
            </a:r>
            <a:r>
              <a:rPr lang="ru-RU" dirty="0" smtClean="0"/>
              <a:t> </a:t>
            </a:r>
            <a:r>
              <a:rPr lang="ru-RU" dirty="0" err="1" smtClean="0"/>
              <a:t>малюнку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 smtClean="0"/>
              <a:t>кожен</a:t>
            </a:r>
            <a:r>
              <a:rPr lang="ru-RU" dirty="0" smtClean="0"/>
              <a:t> </a:t>
            </a:r>
            <a:r>
              <a:rPr lang="ru-RU" dirty="0" err="1" smtClean="0"/>
              <a:t>учасник</a:t>
            </a:r>
            <a:r>
              <a:rPr lang="ru-RU" dirty="0" smtClean="0"/>
              <a:t> </a:t>
            </a:r>
            <a:r>
              <a:rPr lang="ru-RU" dirty="0" err="1" smtClean="0"/>
              <a:t>команди</a:t>
            </a:r>
            <a:r>
              <a:rPr lang="ru-RU" dirty="0" smtClean="0"/>
              <a:t>. </a:t>
            </a:r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цього</a:t>
            </a:r>
            <a:r>
              <a:rPr lang="ru-RU" dirty="0" smtClean="0"/>
              <a:t> </a:t>
            </a:r>
            <a:r>
              <a:rPr lang="ru-RU" dirty="0" err="1" smtClean="0"/>
              <a:t>діти</a:t>
            </a:r>
            <a:r>
              <a:rPr lang="ru-RU" dirty="0" smtClean="0"/>
              <a:t> </a:t>
            </a:r>
            <a:r>
              <a:rPr lang="ru-RU" dirty="0" err="1" smtClean="0"/>
              <a:t>мають</a:t>
            </a:r>
            <a:r>
              <a:rPr lang="ru-RU" dirty="0" smtClean="0"/>
              <a:t> разом </a:t>
            </a:r>
            <a:r>
              <a:rPr lang="ru-RU" dirty="0" err="1" smtClean="0"/>
              <a:t>обговорити</a:t>
            </a:r>
            <a:r>
              <a:rPr lang="ru-RU" dirty="0" smtClean="0"/>
              <a:t>, яку </a:t>
            </a:r>
            <a:r>
              <a:rPr lang="ru-RU" dirty="0" err="1" smtClean="0"/>
              <a:t>назву</a:t>
            </a:r>
            <a:r>
              <a:rPr lang="ru-RU" dirty="0" smtClean="0"/>
              <a:t> </a:t>
            </a:r>
            <a:r>
              <a:rPr lang="ru-RU" dirty="0" err="1" smtClean="0"/>
              <a:t>матиме</a:t>
            </a:r>
            <a:r>
              <a:rPr lang="ru-RU" dirty="0" smtClean="0"/>
              <a:t> </a:t>
            </a:r>
            <a:r>
              <a:rPr lang="ru-RU" dirty="0" err="1" smtClean="0"/>
              <a:t>тварина</a:t>
            </a:r>
            <a:r>
              <a:rPr lang="ru-RU" dirty="0" smtClean="0"/>
              <a:t>, як </a:t>
            </a:r>
            <a:r>
              <a:rPr lang="ru-RU" dirty="0" err="1" smtClean="0"/>
              <a:t>і</a:t>
            </a:r>
            <a:r>
              <a:rPr lang="ru-RU" dirty="0" smtClean="0"/>
              <a:t> де вона </a:t>
            </a:r>
            <a:r>
              <a:rPr lang="ru-RU" dirty="0" err="1" smtClean="0"/>
              <a:t>живе</a:t>
            </a:r>
            <a:r>
              <a:rPr lang="ru-RU" dirty="0" smtClean="0"/>
              <a:t>, </a:t>
            </a:r>
            <a:r>
              <a:rPr lang="ru-RU" dirty="0" err="1" smtClean="0"/>
              <a:t>чим</a:t>
            </a:r>
            <a:r>
              <a:rPr lang="ru-RU" dirty="0" smtClean="0"/>
              <a:t> </a:t>
            </a:r>
            <a:r>
              <a:rPr lang="ru-RU" dirty="0" err="1" smtClean="0"/>
              <a:t>харчується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у </a:t>
            </a:r>
            <a:r>
              <a:rPr lang="ru-RU" dirty="0" err="1" smtClean="0"/>
              <a:t>неї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особливості</a:t>
            </a:r>
            <a:r>
              <a:rPr lang="ru-RU" dirty="0" smtClean="0"/>
              <a:t> </a:t>
            </a:r>
            <a:r>
              <a:rPr lang="ru-RU" dirty="0" err="1" smtClean="0"/>
              <a:t>тощо</a:t>
            </a:r>
            <a:r>
              <a:rPr lang="ru-RU" dirty="0" smtClean="0"/>
              <a:t>. </a:t>
            </a:r>
            <a:r>
              <a:rPr lang="ru-RU" dirty="0" err="1" smtClean="0"/>
              <a:t>Потім</a:t>
            </a:r>
            <a:r>
              <a:rPr lang="ru-RU" dirty="0" smtClean="0"/>
              <a:t> </a:t>
            </a:r>
            <a:r>
              <a:rPr lang="ru-RU" dirty="0" err="1" smtClean="0"/>
              <a:t>учасники</a:t>
            </a:r>
            <a:r>
              <a:rPr lang="ru-RU" dirty="0" smtClean="0"/>
              <a:t> </a:t>
            </a:r>
            <a:r>
              <a:rPr lang="ru-RU" dirty="0" err="1" smtClean="0"/>
              <a:t>презентують</a:t>
            </a:r>
            <a:r>
              <a:rPr lang="ru-RU" dirty="0" smtClean="0"/>
              <a:t> </a:t>
            </a:r>
            <a:r>
              <a:rPr lang="ru-RU" dirty="0" err="1" smtClean="0"/>
              <a:t>свій</a:t>
            </a:r>
            <a:r>
              <a:rPr lang="ru-RU" dirty="0" smtClean="0"/>
              <a:t> </a:t>
            </a:r>
            <a:r>
              <a:rPr lang="ru-RU" dirty="0" err="1" smtClean="0"/>
              <a:t>малюнок</a:t>
            </a:r>
            <a:r>
              <a:rPr lang="ru-RU" dirty="0" smtClean="0"/>
              <a:t> </a:t>
            </a:r>
            <a:r>
              <a:rPr lang="ru-RU" dirty="0" err="1" smtClean="0"/>
              <a:t>іншим</a:t>
            </a:r>
            <a:r>
              <a:rPr lang="ru-RU" dirty="0" smtClean="0"/>
              <a:t> </a:t>
            </a:r>
            <a:r>
              <a:rPr lang="ru-RU" dirty="0" err="1" smtClean="0"/>
              <a:t>групам</a:t>
            </a:r>
            <a:r>
              <a:rPr lang="ru-RU" dirty="0" smtClean="0"/>
              <a:t>.</a:t>
            </a:r>
          </a:p>
          <a:p>
            <a:pPr algn="ctr">
              <a:buNone/>
            </a:pPr>
            <a:r>
              <a:rPr lang="ru-RU" dirty="0" smtClean="0"/>
              <a:t>     </a:t>
            </a:r>
            <a:r>
              <a:rPr lang="ru-RU" sz="3300" i="1" u="sng" dirty="0" err="1" smtClean="0"/>
              <a:t>Ці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вправи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насправді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зовсім</a:t>
            </a:r>
            <a:r>
              <a:rPr lang="ru-RU" sz="3300" i="1" u="sng" dirty="0" smtClean="0"/>
              <a:t> не </a:t>
            </a:r>
            <a:r>
              <a:rPr lang="ru-RU" sz="3300" i="1" u="sng" dirty="0" err="1" smtClean="0"/>
              <a:t>складні</a:t>
            </a:r>
            <a:r>
              <a:rPr lang="ru-RU" sz="3300" i="1" u="sng" dirty="0" smtClean="0"/>
              <a:t>, до того ж вони </a:t>
            </a:r>
            <a:r>
              <a:rPr lang="ru-RU" sz="3300" i="1" u="sng" dirty="0" err="1" smtClean="0"/>
              <a:t>здатні</a:t>
            </a:r>
            <a:r>
              <a:rPr lang="ru-RU" sz="3300" i="1" u="sng" dirty="0" smtClean="0"/>
              <a:t> легко </a:t>
            </a:r>
            <a:r>
              <a:rPr lang="ru-RU" sz="3300" i="1" u="sng" dirty="0" err="1" smtClean="0"/>
              <a:t>підняти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настрій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і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вчителю</a:t>
            </a:r>
            <a:r>
              <a:rPr lang="ru-RU" sz="3300" i="1" u="sng" dirty="0" smtClean="0"/>
              <a:t>, </a:t>
            </a:r>
            <a:r>
              <a:rPr lang="ru-RU" sz="3300" i="1" u="sng" dirty="0" err="1" smtClean="0"/>
              <a:t>і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учням</a:t>
            </a:r>
            <a:r>
              <a:rPr lang="ru-RU" sz="3300" i="1" u="sng" dirty="0" smtClean="0"/>
              <a:t>! А головне – </a:t>
            </a:r>
            <a:r>
              <a:rPr lang="ru-RU" sz="3300" i="1" u="sng" dirty="0" err="1" smtClean="0"/>
              <a:t>допоможуть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дітям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потоваришувати</a:t>
            </a:r>
            <a:r>
              <a:rPr lang="ru-RU" sz="3300" i="1" u="sng" dirty="0" smtClean="0"/>
              <a:t> </a:t>
            </a:r>
            <a:r>
              <a:rPr lang="ru-RU" sz="3300" i="1" u="sng" dirty="0" err="1" smtClean="0"/>
              <a:t>по-справжньому</a:t>
            </a:r>
            <a:r>
              <a:rPr lang="ru-RU" sz="33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446994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Вправи спрямовані на розвиток навичок спілкування у дітей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i="1" dirty="0" smtClean="0">
                <a:solidFill>
                  <a:srgbClr val="7030A0"/>
                </a:solidFill>
              </a:rPr>
              <a:t>                  </a:t>
            </a:r>
            <a:r>
              <a:rPr lang="uk-UA" sz="4400" b="1" i="1" dirty="0" smtClean="0">
                <a:solidFill>
                  <a:srgbClr val="7030A0"/>
                </a:solidFill>
              </a:rPr>
              <a:t>Гра «Вибери партнера» </a:t>
            </a:r>
            <a:endParaRPr lang="ru-RU" sz="4400" b="1" dirty="0" smtClean="0">
              <a:solidFill>
                <a:srgbClr val="7030A0"/>
              </a:solidFill>
            </a:endParaRPr>
          </a:p>
          <a:p>
            <a:pPr algn="ctr"/>
            <a:r>
              <a:rPr lang="uk-UA" sz="2700" dirty="0" smtClean="0"/>
              <a:t>Діти стоять у колі. Педагог пропонує їм обрати собі партнера. Уважно подивитися в очі тільки тій дитині, з якою хочуть стати у парі. Розмовляти під час гри не можна. На рахунок «три» діти підбігають один до одного і беруться за руки. Двічі обирати одного і тож партнера не можна.</a:t>
            </a:r>
            <a:endParaRPr lang="ru-RU" sz="27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454808"/>
          </a:xfrm>
        </p:spPr>
        <p:txBody>
          <a:bodyPr/>
          <a:lstStyle/>
          <a:p>
            <a:pPr algn="ctr"/>
            <a:endParaRPr lang="uk-UA" b="1" i="1" dirty="0" smtClean="0">
              <a:solidFill>
                <a:srgbClr val="7030A0"/>
              </a:solidFill>
            </a:endParaRPr>
          </a:p>
          <a:p>
            <a:pPr algn="ctr"/>
            <a:r>
              <a:rPr lang="uk-UA" sz="4400" b="1" i="1" dirty="0" smtClean="0">
                <a:solidFill>
                  <a:srgbClr val="7030A0"/>
                </a:solidFill>
              </a:rPr>
              <a:t>Гра</a:t>
            </a: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r>
              <a:rPr lang="uk-UA" sz="4400" b="1" i="1" dirty="0" smtClean="0">
                <a:solidFill>
                  <a:srgbClr val="7030A0"/>
                </a:solidFill>
              </a:rPr>
              <a:t>«Привітання»</a:t>
            </a:r>
            <a:endParaRPr lang="ru-RU" sz="44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uk-UA" sz="2700" dirty="0" smtClean="0"/>
              <a:t>    Діти стоять у колі. Педагог пропонує їм привітатися один з одним. Вітання може бути будь-яким, головне показати іншій дитині, що зустріч з нею викликає приємні емоції. Гра проводиться в ранкові години. </a:t>
            </a:r>
            <a:endParaRPr lang="ru-RU" sz="2700" dirty="0" smtClean="0"/>
          </a:p>
          <a:p>
            <a:pPr algn="ctr"/>
            <a:r>
              <a:rPr lang="uk-UA" sz="4400" b="1" i="1" dirty="0" smtClean="0">
                <a:solidFill>
                  <a:srgbClr val="7030A0"/>
                </a:solidFill>
              </a:rPr>
              <a:t>Гра «Тіні»                                                                      </a:t>
            </a:r>
            <a:r>
              <a:rPr lang="uk-UA" sz="2700" dirty="0" smtClean="0"/>
              <a:t>У цій грі</a:t>
            </a:r>
            <a:r>
              <a:rPr lang="uk-UA" sz="2700" i="1" dirty="0" smtClean="0"/>
              <a:t> </a:t>
            </a:r>
            <a:r>
              <a:rPr lang="uk-UA" sz="2700" dirty="0" smtClean="0"/>
              <a:t>обирається ведучий. Діти-тіні мають повторювати всі його рухи. Учасники гри шикуються в колону одне за одним, очолює колону ведучий. При кожному повторенні гри ведучий змінюється.</a:t>
            </a:r>
            <a:endParaRPr lang="ru-RU" sz="2700" dirty="0" smtClean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686800" cy="6500834"/>
          </a:xfrm>
        </p:spPr>
        <p:txBody>
          <a:bodyPr>
            <a:normAutofit/>
          </a:bodyPr>
          <a:lstStyle/>
          <a:p>
            <a:endParaRPr lang="uk-UA" sz="4400" b="1" i="1" dirty="0" smtClean="0">
              <a:solidFill>
                <a:srgbClr val="7030A0"/>
              </a:solidFill>
            </a:endParaRPr>
          </a:p>
          <a:p>
            <a:r>
              <a:rPr lang="uk-UA" sz="4400" b="1" i="1" dirty="0" smtClean="0">
                <a:solidFill>
                  <a:srgbClr val="7030A0"/>
                </a:solidFill>
              </a:rPr>
              <a:t>Гра «Лабіринт»</a:t>
            </a: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r>
              <a:rPr lang="uk-UA" sz="2700" dirty="0" smtClean="0"/>
              <a:t>направлена на засвоєння невербальних засобів спілкування, встановлення контактів, досягнення взаєморозуміння між партнерами. Гра сприяє проявам уваги до партнера та його дій, дозволяє дитині відчути себе довірливою, оточеною опікою та піклуванням і в той же час такою якій довіряють і від якої очікують опіки та піклування. </a:t>
            </a:r>
          </a:p>
          <a:p>
            <a:endParaRPr lang="uk-UA" sz="1500" dirty="0" smtClean="0"/>
          </a:p>
          <a:p>
            <a:pPr>
              <a:buNone/>
            </a:pPr>
            <a:r>
              <a:rPr lang="uk-UA" sz="1800" dirty="0" smtClean="0"/>
              <a:t>Сутність гри полягає в тому, щоб діти, тримаючись за руки, обійшли перешкоди, не задівши їх. Необхідність тісної взаємодії дітей, їх взаємозалежність визначається тим, що у однієї дитини зав’язані очі, а друга, яка має можливість бачити перешкоди, виступає у ролі «провідника».</a:t>
            </a:r>
            <a:endParaRPr lang="ru-RU" sz="1800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8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</a:rPr>
              <a:t>Вправа «Учень»</a:t>
            </a:r>
            <a:r>
              <a:rPr lang="uk-UA" b="1" dirty="0" smtClean="0"/>
              <a:t> 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/>
              <a:t>Надайте визначення слову «учень». </a:t>
            </a:r>
            <a:r>
              <a:rPr lang="uk-UA" sz="3600" dirty="0" smtClean="0"/>
              <a:t>Перше речення неодмінно таке: «Учень — це...»</a:t>
            </a:r>
            <a:endParaRPr lang="ru-RU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</a:rPr>
              <a:t>Вправа «Похвали учня»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 </a:t>
            </a:r>
            <a:r>
              <a:rPr lang="uk-UA" sz="3200" dirty="0" smtClean="0"/>
              <a:t>Кожному вчителю пропонується за щось похвалити учня. Вибирати  приємні і нешаблонні слова. </a:t>
            </a:r>
            <a:endParaRPr lang="ru-RU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11111\Desktop\презентація\загружено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60648"/>
            <a:ext cx="914400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32680"/>
          </a:xfrm>
        </p:spPr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Квітка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Радості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2607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 </a:t>
            </a:r>
            <a:br>
              <a:rPr lang="ru-RU" dirty="0" smtClean="0"/>
            </a:br>
            <a:r>
              <a:rPr lang="ru-RU" sz="3100" b="1" dirty="0" err="1" smtClean="0"/>
              <a:t>Закрийте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очі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уявіть</a:t>
            </a:r>
            <a:r>
              <a:rPr lang="ru-RU" sz="3100" b="1" dirty="0" smtClean="0"/>
              <a:t>, </a:t>
            </a:r>
            <a:r>
              <a:rPr lang="ru-RU" sz="3100" b="1" dirty="0" err="1" smtClean="0"/>
              <a:t>що</a:t>
            </a:r>
            <a:r>
              <a:rPr lang="ru-RU" sz="3100" b="1" dirty="0" smtClean="0"/>
              <a:t> у вас у руках </a:t>
            </a:r>
            <a:r>
              <a:rPr lang="ru-RU" sz="3100" b="1" dirty="0" err="1" smtClean="0"/>
              <a:t>знаходиться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чарівна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квітка</a:t>
            </a:r>
            <a:r>
              <a:rPr lang="ru-RU" sz="3100" b="1" dirty="0" smtClean="0"/>
              <a:t> -- </a:t>
            </a:r>
            <a:r>
              <a:rPr lang="ru-RU" sz="3100" b="1" dirty="0" err="1" smtClean="0"/>
              <a:t>Квітка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Радості</a:t>
            </a:r>
            <a:r>
              <a:rPr lang="ru-RU" sz="3100" b="1" dirty="0" smtClean="0"/>
              <a:t>. </a:t>
            </a:r>
            <a:r>
              <a:rPr lang="ru-RU" sz="3100" b="1" dirty="0" err="1" smtClean="0"/>
              <a:t>Ваші</a:t>
            </a:r>
            <a:r>
              <a:rPr lang="ru-RU" sz="3100" b="1" dirty="0" smtClean="0"/>
              <a:t> руки </a:t>
            </a:r>
            <a:r>
              <a:rPr lang="ru-RU" sz="3100" b="1" dirty="0" err="1" smtClean="0"/>
              <a:t>відчувають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незвичайне</a:t>
            </a:r>
            <a:r>
              <a:rPr lang="ru-RU" sz="3100" b="1" dirty="0" smtClean="0"/>
              <a:t> тепло, </a:t>
            </a:r>
            <a:r>
              <a:rPr lang="ru-RU" sz="3100" b="1" dirty="0" err="1" smtClean="0"/>
              <a:t>квітка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зігріває</a:t>
            </a:r>
            <a:r>
              <a:rPr lang="ru-RU" sz="3100" b="1" dirty="0" smtClean="0"/>
              <a:t> вас, ваше </a:t>
            </a:r>
            <a:r>
              <a:rPr lang="ru-RU" sz="3100" b="1" dirty="0" err="1" smtClean="0"/>
              <a:t>тіло</a:t>
            </a:r>
            <a:r>
              <a:rPr lang="ru-RU" sz="3100" b="1" dirty="0" smtClean="0"/>
              <a:t>, вашу душу. </a:t>
            </a:r>
            <a:r>
              <a:rPr lang="ru-RU" sz="3100" b="1" dirty="0" err="1" smtClean="0"/>
              <a:t>Ви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протягуєте</a:t>
            </a:r>
            <a:r>
              <a:rPr lang="ru-RU" sz="3100" b="1" dirty="0" smtClean="0"/>
              <a:t> руку </a:t>
            </a:r>
            <a:r>
              <a:rPr lang="ru-RU" sz="3100" b="1" dirty="0" err="1" smtClean="0"/>
              <a:t>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розглядаєте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Квітку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Радості</a:t>
            </a:r>
            <a:r>
              <a:rPr lang="ru-RU" sz="3100" b="1" dirty="0" smtClean="0"/>
              <a:t>. </a:t>
            </a:r>
            <a:r>
              <a:rPr lang="ru-RU" sz="3100" b="1" dirty="0" err="1" smtClean="0"/>
              <a:t>Уявіть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собі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якого</a:t>
            </a:r>
            <a:r>
              <a:rPr lang="ru-RU" sz="3100" b="1" dirty="0" smtClean="0"/>
              <a:t> вона </a:t>
            </a:r>
            <a:r>
              <a:rPr lang="ru-RU" sz="3100" b="1" dirty="0" err="1" smtClean="0"/>
              <a:t>кольору</a:t>
            </a:r>
            <a:r>
              <a:rPr lang="ru-RU" sz="3100" b="1" dirty="0" smtClean="0"/>
              <a:t>. </a:t>
            </a:r>
            <a:r>
              <a:rPr lang="ru-RU" sz="3100" b="1" dirty="0" err="1" smtClean="0"/>
              <a:t>Якого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розміру</a:t>
            </a:r>
            <a:r>
              <a:rPr lang="ru-RU" sz="3100" b="1" dirty="0" smtClean="0"/>
              <a:t>? </a:t>
            </a:r>
            <a:r>
              <a:rPr lang="ru-RU" sz="3100" b="1" dirty="0" err="1" smtClean="0"/>
              <a:t>Можливо</a:t>
            </a:r>
            <a:r>
              <a:rPr lang="ru-RU" sz="3100" b="1" dirty="0" smtClean="0"/>
              <a:t>, вона </a:t>
            </a:r>
            <a:r>
              <a:rPr lang="ru-RU" sz="3100" b="1" dirty="0" err="1" smtClean="0"/>
              <a:t>має</a:t>
            </a:r>
            <a:r>
              <a:rPr lang="ru-RU" sz="3100" b="1" dirty="0" smtClean="0"/>
              <a:t> запах. А, </a:t>
            </a:r>
            <a:r>
              <a:rPr lang="ru-RU" sz="3100" b="1" dirty="0" err="1" smtClean="0"/>
              <a:t>можливо</a:t>
            </a:r>
            <a:r>
              <a:rPr lang="ru-RU" sz="3100" b="1" dirty="0" smtClean="0"/>
              <a:t>, </a:t>
            </a:r>
            <a:r>
              <a:rPr lang="ru-RU" sz="3100" b="1" dirty="0" err="1" smtClean="0"/>
              <a:t>ви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почуєте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приємну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музику</a:t>
            </a:r>
            <a:r>
              <a:rPr lang="ru-RU" sz="3100" b="1" dirty="0" smtClean="0"/>
              <a:t>, яка лине </a:t>
            </a:r>
            <a:r>
              <a:rPr lang="ru-RU" sz="3100" b="1" dirty="0" err="1" smtClean="0"/>
              <a:t>від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квітки</a:t>
            </a:r>
            <a:r>
              <a:rPr lang="ru-RU" sz="3100" b="1" dirty="0" smtClean="0"/>
              <a:t>…І вам </a:t>
            </a:r>
            <a:r>
              <a:rPr lang="ru-RU" sz="3100" b="1" dirty="0" err="1" smtClean="0"/>
              <a:t>хочеться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її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послухати</a:t>
            </a:r>
            <a:r>
              <a:rPr lang="ru-RU" sz="3100" b="1" dirty="0" smtClean="0"/>
              <a:t>. </a:t>
            </a:r>
            <a:r>
              <a:rPr lang="ru-RU" sz="3100" b="1" dirty="0" err="1" smtClean="0"/>
              <a:t>Подумки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зберіть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усю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радість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від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цієї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квітки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й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помістіть</a:t>
            </a:r>
            <a:r>
              <a:rPr lang="ru-RU" sz="3100" b="1" dirty="0" smtClean="0"/>
              <a:t> у </a:t>
            </a:r>
            <a:r>
              <a:rPr lang="ru-RU" sz="3100" b="1" dirty="0" err="1" smtClean="0"/>
              <a:t>своє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серце</a:t>
            </a:r>
            <a:r>
              <a:rPr lang="ru-RU" sz="3100" b="1" dirty="0" smtClean="0"/>
              <a:t>. </a:t>
            </a:r>
            <a:r>
              <a:rPr lang="ru-RU" sz="3100" b="1" dirty="0" err="1" smtClean="0"/>
              <a:t>Ви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відчуваєте</a:t>
            </a:r>
            <a:r>
              <a:rPr lang="ru-RU" sz="3100" b="1" dirty="0" smtClean="0"/>
              <a:t>, як </a:t>
            </a:r>
            <a:r>
              <a:rPr lang="ru-RU" sz="3100" b="1" dirty="0" err="1" smtClean="0"/>
              <a:t>радість</a:t>
            </a:r>
            <a:r>
              <a:rPr lang="ru-RU" sz="3100" b="1" dirty="0" smtClean="0"/>
              <a:t> входить у вас, як </a:t>
            </a:r>
            <a:r>
              <a:rPr lang="ru-RU" sz="3100" b="1" dirty="0" err="1" smtClean="0"/>
              <a:t>зігріває</a:t>
            </a:r>
            <a:r>
              <a:rPr lang="ru-RU" sz="3100" b="1" dirty="0" smtClean="0"/>
              <a:t> вашу душу… Я хочу, </a:t>
            </a:r>
            <a:r>
              <a:rPr lang="ru-RU" sz="3100" b="1" dirty="0" err="1" smtClean="0"/>
              <a:t>щоб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сьогодні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й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надалі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ви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відчували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допомогу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від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Квітки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Радості</a:t>
            </a:r>
            <a:r>
              <a:rPr lang="ru-RU" sz="3100" b="1" dirty="0" smtClean="0"/>
              <a:t>. І коли у вас </a:t>
            </a:r>
            <a:r>
              <a:rPr lang="ru-RU" sz="3100" b="1" dirty="0" err="1" smtClean="0"/>
              <a:t>неприємності</a:t>
            </a:r>
            <a:r>
              <a:rPr lang="ru-RU" sz="3100" b="1" dirty="0" smtClean="0"/>
              <a:t>, </a:t>
            </a:r>
            <a:r>
              <a:rPr lang="ru-RU" sz="3100" b="1" dirty="0" err="1" smtClean="0"/>
              <a:t>або</a:t>
            </a:r>
            <a:r>
              <a:rPr lang="ru-RU" sz="3100" b="1" dirty="0" smtClean="0"/>
              <a:t> погано на </a:t>
            </a:r>
            <a:r>
              <a:rPr lang="ru-RU" sz="3100" b="1" dirty="0" err="1" smtClean="0"/>
              <a:t>душі</a:t>
            </a:r>
            <a:r>
              <a:rPr lang="ru-RU" sz="3100" b="1" dirty="0" smtClean="0"/>
              <a:t>, </a:t>
            </a:r>
            <a:r>
              <a:rPr lang="ru-RU" sz="3100" b="1" dirty="0" err="1" smtClean="0"/>
              <a:t>можна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собі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допомогти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тим</a:t>
            </a:r>
            <a:r>
              <a:rPr lang="ru-RU" sz="3100" b="1" dirty="0" smtClean="0"/>
              <a:t>, </a:t>
            </a:r>
            <a:r>
              <a:rPr lang="ru-RU" sz="3100" b="1" dirty="0" err="1" smtClean="0"/>
              <a:t>що</a:t>
            </a:r>
            <a:r>
              <a:rPr lang="ru-RU" sz="3100" b="1" dirty="0" smtClean="0"/>
              <a:t> ми </a:t>
            </a:r>
            <a:r>
              <a:rPr lang="ru-RU" sz="3100" b="1" dirty="0" err="1" smtClean="0"/>
              <a:t>робимо</a:t>
            </a:r>
            <a:r>
              <a:rPr lang="ru-RU" sz="3100" b="1" dirty="0" smtClean="0"/>
              <a:t> зараз: </a:t>
            </a:r>
            <a:r>
              <a:rPr lang="ru-RU" sz="3100" b="1" dirty="0" err="1" smtClean="0"/>
              <a:t>уявимо</a:t>
            </a:r>
            <a:r>
              <a:rPr lang="ru-RU" sz="3100" b="1" dirty="0" smtClean="0"/>
              <a:t> в руках </a:t>
            </a:r>
            <a:r>
              <a:rPr lang="ru-RU" sz="3100" b="1" dirty="0" err="1" smtClean="0"/>
              <a:t>Квітку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Радості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й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подумки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помістити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її</a:t>
            </a:r>
            <a:r>
              <a:rPr lang="ru-RU" sz="3100" b="1" dirty="0" smtClean="0"/>
              <a:t> в </a:t>
            </a:r>
            <a:r>
              <a:rPr lang="ru-RU" sz="3100" b="1" dirty="0" err="1" smtClean="0"/>
              <a:t>своє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серце</a:t>
            </a:r>
            <a:r>
              <a:rPr lang="ru-RU" sz="3100" b="1" dirty="0" smtClean="0"/>
              <a:t>. А зараз </a:t>
            </a:r>
            <a:r>
              <a:rPr lang="ru-RU" sz="3100" b="1" dirty="0" err="1" smtClean="0"/>
              <a:t>відкриваємо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очі</a:t>
            </a:r>
            <a:r>
              <a:rPr lang="ru-RU" sz="3100" b="1" dirty="0" smtClean="0"/>
              <a:t>. </a:t>
            </a:r>
            <a:endParaRPr lang="ru-RU" sz="31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КАРТИНКИ\1. ЗАВАНТАЖЕНІ\фони\krasivie-fony-dlya-prezentacii-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3108" y="2214554"/>
            <a:ext cx="52291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uk-UA" sz="5400" b="1" dirty="0" smtClean="0">
                <a:solidFill>
                  <a:srgbClr val="002060"/>
                </a:solidFill>
              </a:rPr>
              <a:t>Дякую за увагу!</a:t>
            </a:r>
            <a:endParaRPr lang="ru-RU" sz="5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</TotalTime>
  <Words>383</Words>
  <Application>Microsoft Office PowerPoint</Application>
  <PresentationFormat>Экран (4:3)</PresentationFormat>
  <Paragraphs>74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Психологічне  забезпечення уроку</vt:lpstr>
      <vt:lpstr>Презентация PowerPoint</vt:lpstr>
      <vt:lpstr>Презентация PowerPoint</vt:lpstr>
      <vt:lpstr>   Застосування психологічних вправ на різних етапах уроку    </vt:lpstr>
      <vt:lpstr>                             початок уроку (вступна мотивація) - етап викликання вихідної мотивації (наукова мотивація: зв'язок з майбутніми і попередніми знаннями), (побутова мотивація: де в житті застосовується дане знання);  середина уроку (поточна мотивація) - етап підкріплення і посилення мотивації  (усвідомлення і розуміння, якими способами учень діє, вміє їх оцінювати, порівнювати, отримувати задоволення від процесу навчання);  кінець уроку (заключна) - етап завершення роботи (мотивації перспективи, кінцевого результату, засвоєння знань і умінь).              </vt:lpstr>
      <vt:lpstr>Основні правила</vt:lpstr>
      <vt:lpstr>Щоб створити сприятливу атмосферу</vt:lpstr>
      <vt:lpstr> вправи для об’єднання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Вправи спрямовані на розвиток навичок спілкування у дітей</vt:lpstr>
      <vt:lpstr>Презентация PowerPoint</vt:lpstr>
      <vt:lpstr>Презентация PowerPoint</vt:lpstr>
      <vt:lpstr>Вправа «Учень» </vt:lpstr>
      <vt:lpstr>Вправа «Похвали учня»</vt:lpstr>
      <vt:lpstr>Квітка Радості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Психологічне забезпечення уроку</dc:title>
  <dc:creator>Мой ПК</dc:creator>
  <cp:lastModifiedBy>111111</cp:lastModifiedBy>
  <cp:revision>79</cp:revision>
  <dcterms:created xsi:type="dcterms:W3CDTF">2019-01-08T14:37:05Z</dcterms:created>
  <dcterms:modified xsi:type="dcterms:W3CDTF">2020-03-14T16:08:56Z</dcterms:modified>
</cp:coreProperties>
</file>