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2" r:id="rId3"/>
    <p:sldId id="264" r:id="rId4"/>
    <p:sldId id="263" r:id="rId5"/>
    <p:sldId id="259" r:id="rId6"/>
    <p:sldId id="267" r:id="rId7"/>
    <p:sldId id="262" r:id="rId8"/>
    <p:sldId id="258" r:id="rId9"/>
    <p:sldId id="260" r:id="rId10"/>
    <p:sldId id="266" r:id="rId11"/>
    <p:sldId id="268" r:id="rId12"/>
    <p:sldId id="271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30" autoAdjust="0"/>
    <p:restoredTop sz="94660"/>
  </p:normalViewPr>
  <p:slideViewPr>
    <p:cSldViewPr snapToGrid="0">
      <p:cViewPr varScale="1">
        <p:scale>
          <a:sx n="82" d="100"/>
          <a:sy n="82" d="100"/>
        </p:scale>
        <p:origin x="8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3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283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891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61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79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356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72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70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93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743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524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B6BC8-03AB-4156-9D2E-59C7F77A2241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1C739-36B8-4986-9E39-F9EBB821D1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3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203"/>
            <a:ext cx="12205250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8167" y="3558753"/>
            <a:ext cx="1759100" cy="28594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34" y="3012857"/>
            <a:ext cx="2236262" cy="34102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1535" y="3391496"/>
            <a:ext cx="1678697" cy="29337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167231" y="3519397"/>
            <a:ext cx="1633455" cy="279245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33926" y="811480"/>
            <a:ext cx="92352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Open Sans"/>
              </a:rPr>
              <a:t> </a:t>
            </a:r>
            <a:r>
              <a:rPr lang="uk-UA" sz="5400" b="0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РАХУЄМО</a:t>
            </a:r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 </a:t>
            </a:r>
            <a:r>
              <a:rPr lang="uk-UA" sz="5400" b="0" cap="none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З </a:t>
            </a:r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L</a:t>
            </a:r>
            <a:r>
              <a:rPr lang="en-US" sz="5400" b="0" cap="none" spc="0" dirty="0" smtClean="0">
                <a:ln w="0"/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E</a:t>
            </a:r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G</a:t>
            </a:r>
            <a:r>
              <a:rPr lang="en-US" sz="5400" b="0" cap="none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O</a:t>
            </a:r>
            <a:r>
              <a:rPr lang="uk-UA" sz="5400" b="0" cap="none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uk-UA" sz="5400" b="0" cap="none" spc="0" dirty="0" smtClean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В </a:t>
            </a:r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uk-UA" sz="5400" b="0" cap="none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МЕЖАХ</a:t>
            </a:r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uk-UA" sz="54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Impact" panose="020B0806030902050204" pitchFamily="34" charset="0"/>
              </a:rPr>
              <a:t>10</a:t>
            </a:r>
            <a:endParaRPr lang="ru-RU" sz="54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05599" y="6345625"/>
            <a:ext cx="7950530" cy="529172"/>
          </a:xfrm>
          <a:prstGeom prst="roundRect">
            <a:avLst>
              <a:gd name="adj" fmla="val 0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Розчепій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Лілія  </a:t>
            </a:r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Іванівна,учитель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початкових класів </a:t>
            </a:r>
            <a:r>
              <a:rPr lang="uk-UA" sz="1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Новогродівського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ЗЗСО </a:t>
            </a:r>
            <a:r>
              <a:rPr lang="en-US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I-III</a:t>
            </a:r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ст.№10 </a:t>
            </a:r>
          </a:p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 Тараса Шевченка  </a:t>
            </a:r>
            <a:endParaRPr lang="ru-RU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5066" y="3790659"/>
            <a:ext cx="415798" cy="7897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80333" y="3179973"/>
            <a:ext cx="748062" cy="12190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51535" y="3988848"/>
            <a:ext cx="503415" cy="8203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8167" y="5231581"/>
            <a:ext cx="444463" cy="7243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9027716" y="5553941"/>
            <a:ext cx="773117" cy="92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6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525"/>
            <a:ext cx="12205250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33703" y="988064"/>
            <a:ext cx="4943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pitchFamily="34" charset="0"/>
              </a:rPr>
              <a:t>ІНСТРУКЦІЯ</a:t>
            </a:r>
            <a:endParaRPr lang="ru-R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6820" y="2268638"/>
            <a:ext cx="7755038" cy="2499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400"/>
              <a:buFont typeface="Times New Roman" panose="02020603050405020304" pitchFamily="18" charset="0"/>
              <a:buChar char="-"/>
            </a:pPr>
            <a:r>
              <a:rPr lang="uk-UA" b="1" dirty="0">
                <a:solidFill>
                  <a:srgbClr val="7030A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беремо в руку цеглинку того кольору, якому відповідає число з правильною відповіддю</a:t>
            </a:r>
            <a:r>
              <a:rPr lang="uk-UA" b="1" dirty="0" smtClean="0">
                <a:solidFill>
                  <a:srgbClr val="7030A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400"/>
              <a:buFont typeface="Times New Roman" panose="02020603050405020304" pitchFamily="18" charset="0"/>
              <a:buChar char="-"/>
            </a:pPr>
            <a:endParaRPr lang="ru-RU" sz="1400" b="1" dirty="0">
              <a:solidFill>
                <a:srgbClr val="7030A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400"/>
              <a:buFont typeface="Times New Roman" panose="02020603050405020304" pitchFamily="18" charset="0"/>
              <a:buChar char="-"/>
            </a:pPr>
            <a:r>
              <a:rPr lang="uk-UA" b="1" dirty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цеглинки викладаємо знизу вверх</a:t>
            </a:r>
            <a:r>
              <a:rPr lang="uk-UA" b="1" dirty="0" smtClean="0">
                <a:solidFill>
                  <a:srgbClr val="7030A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SzPts val="1400"/>
              <a:buFont typeface="Times New Roman" panose="02020603050405020304" pitchFamily="18" charset="0"/>
              <a:buChar char="-"/>
            </a:pPr>
            <a:endParaRPr lang="ru-RU" sz="1400" b="1" dirty="0">
              <a:solidFill>
                <a:srgbClr val="7030A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0430">
              <a:lnSpc>
                <a:spcPct val="107000"/>
              </a:lnSpc>
              <a:spcAft>
                <a:spcPts val="0"/>
              </a:spcAft>
            </a:pPr>
            <a:r>
              <a:rPr lang="ru-RU" sz="400" b="1" dirty="0">
                <a:solidFill>
                  <a:srgbClr val="7030A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b="1" dirty="0">
              <a:solidFill>
                <a:srgbClr val="7030A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400"/>
              <a:buFont typeface="Times New Roman" panose="02020603050405020304" pitchFamily="18" charset="0"/>
              <a:buChar char="-"/>
            </a:pPr>
            <a:r>
              <a:rPr lang="uk-UA" b="1" dirty="0">
                <a:solidFill>
                  <a:srgbClr val="7030A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викладаємо їх одну на одну за кожну правильну </a:t>
            </a:r>
            <a:r>
              <a:rPr lang="uk-UA" b="1" dirty="0" smtClean="0">
                <a:solidFill>
                  <a:srgbClr val="7030A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відповідь;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400"/>
              <a:buFont typeface="Times New Roman" panose="02020603050405020304" pitchFamily="18" charset="0"/>
              <a:buChar char="-"/>
            </a:pPr>
            <a:r>
              <a:rPr lang="uk-UA" b="1" dirty="0" smtClean="0">
                <a:solidFill>
                  <a:srgbClr val="7030A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b="1" dirty="0" err="1" smtClean="0">
                <a:solidFill>
                  <a:srgbClr val="7030A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рахуємо,скільки</a:t>
            </a:r>
            <a:r>
              <a:rPr lang="uk-UA" b="1" dirty="0" smtClean="0">
                <a:solidFill>
                  <a:srgbClr val="7030A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зібрали цеглинок.</a:t>
            </a:r>
            <a:endParaRPr lang="ru-RU" b="1" dirty="0">
              <a:solidFill>
                <a:srgbClr val="7030A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09" y="3240352"/>
            <a:ext cx="1532022" cy="282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7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-25693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52914" y="2083855"/>
            <a:ext cx="6096000" cy="45571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7+1+1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3+2+2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10-4-3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2+6-3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5-2+3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3+2-1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18104" y="484615"/>
            <a:ext cx="7010813" cy="9909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/>
          </a:p>
        </p:txBody>
      </p:sp>
      <p:pic>
        <p:nvPicPr>
          <p:cNvPr id="6" name="Объект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992459"/>
            <a:ext cx="3114713" cy="5056853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0408120" y="1771620"/>
            <a:ext cx="860437" cy="6639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652716" y="4179827"/>
            <a:ext cx="850662" cy="62336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0543420" y="3327594"/>
            <a:ext cx="871891" cy="69342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543420" y="2594337"/>
            <a:ext cx="812800" cy="65385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652717" y="4962004"/>
            <a:ext cx="876956" cy="69342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0722493" y="483979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13907" y="2480274"/>
            <a:ext cx="530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434264" y="1648633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632955" y="3148803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810185" y="3981810"/>
            <a:ext cx="5357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0810185" y="5921931"/>
            <a:ext cx="798653" cy="6250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838338" y="5814236"/>
            <a:ext cx="6913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197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-0.35599 -0.431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9" y="-2159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6 L -0.36054 -0.4300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4" y="-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07407E-6 L -0.3362 0.0361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10" y="180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7.40741E-7 L -0.34297 0.0307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48" y="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2.96296E-6 L -0.32135 0.258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68" y="1289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 0.00347 L -0.32956 0.2502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9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0023 L -0.33659 0.1467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36" y="731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37 L -0.33476 0.1627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45" y="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87 0.00046 L -0.35078 0.145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45" y="722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-0.35013 0.1560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96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3.7037E-6 L -0.35534 -0.001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73" y="-9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22222E-6 L -0.35078 0.004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7" grpId="0"/>
      <p:bldP spid="4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9" y="-15555"/>
            <a:ext cx="12205250" cy="6858594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61" y="814039"/>
            <a:ext cx="4351338" cy="534062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635022" y="365126"/>
            <a:ext cx="7718777" cy="921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latin typeface="Arial Black" panose="020B0A04020102020204" pitchFamily="34" charset="0"/>
              </a:rPr>
              <a:t>           Рахуємо </a:t>
            </a:r>
            <a:r>
              <a:rPr lang="uk-UA" dirty="0">
                <a:latin typeface="Arial Black" panose="020B0A04020102020204" pitchFamily="34" charset="0"/>
              </a:rPr>
              <a:t>з LEGO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36534" y="1690097"/>
            <a:ext cx="3163045" cy="10802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6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2+6-3</a:t>
            </a: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uk-UA" sz="2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6534" y="2463285"/>
            <a:ext cx="1848583" cy="9376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5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4-1+4</a:t>
            </a:r>
            <a:endParaRPr lang="ru-RU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2256" y="3210184"/>
            <a:ext cx="2034531" cy="10315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6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6-3+5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97293" y="3989569"/>
            <a:ext cx="2012089" cy="9376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5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2+1+0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697293" y="4827210"/>
            <a:ext cx="2022845" cy="2170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6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5-2-1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6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4+1-1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0638263" y="1781654"/>
            <a:ext cx="715536" cy="68829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flipH="1">
            <a:off x="9948176" y="1690097"/>
            <a:ext cx="20581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10654368" y="2578628"/>
            <a:ext cx="699431" cy="74689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0590090" y="2490412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0728403" y="3413742"/>
            <a:ext cx="706192" cy="77938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0673178" y="334177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0731902" y="4341663"/>
            <a:ext cx="702693" cy="7572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0707478" y="4265099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696189" y="5260401"/>
            <a:ext cx="727117" cy="78362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0649622" y="512070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0728540" y="6154659"/>
            <a:ext cx="811419" cy="68837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690055" y="6008498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650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6 L -0.30364 0.001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82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31601 0.0090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7" y="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44444E-6 L -0.30625 -0.251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13" y="-125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31029 -0.248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21" y="-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4.07407E-6 L -0.30352 0.1162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82" y="581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7037E-6 L -0.30651 0.1143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1" y="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30416 0.1023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08" y="509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7037E-7 L -0.29636 0.0981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18" y="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11111E-6 L -0.29713 -0.0155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57" y="-78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4.07407E-6 L -0.30247 -0.0224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0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4.81481E-6 L -0.29792 -0.0076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96" y="-39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4.07407E-6 L -0.29636 -0.001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1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/>
      <p:bldP spid="20" grpId="0" animBg="1"/>
      <p:bldP spid="21" grpId="0"/>
      <p:bldP spid="22" grpId="0" animBg="1"/>
      <p:bldP spid="24" grpId="0" animBg="1"/>
      <p:bldP spid="25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615"/>
            <a:ext cx="12205250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185" y="825190"/>
            <a:ext cx="3134248" cy="50515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869473" y="62997"/>
            <a:ext cx="7326351" cy="10593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230272" y="4082672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79561" y="1581985"/>
            <a:ext cx="1675459" cy="781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7+1+1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65542" y="2493003"/>
            <a:ext cx="1675459" cy="781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3+5+2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899788" y="3406682"/>
            <a:ext cx="1540806" cy="781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7+3-4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18389" y="4341457"/>
            <a:ext cx="1675459" cy="781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4+3+1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976194" y="5226809"/>
            <a:ext cx="1675459" cy="1643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2+6-3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1+1+2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10765254" y="1581985"/>
            <a:ext cx="819164" cy="76654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0807656" y="2701756"/>
            <a:ext cx="756355" cy="6660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0832988" y="3554870"/>
            <a:ext cx="810042" cy="69914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0871193" y="4449215"/>
            <a:ext cx="767644" cy="72704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0944131" y="5360134"/>
            <a:ext cx="790687" cy="731731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0871193" y="3441424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10845404" y="436636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10955279" y="5264334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0829988" y="252373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0606265" y="1465597"/>
            <a:ext cx="912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10</a:t>
            </a:r>
            <a:endParaRPr lang="ru-RU" sz="4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1079302" y="6153690"/>
            <a:ext cx="779539" cy="67033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961126" y="6010249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543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9 -0.03565 L -0.32005 -0.3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-1342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3866 L -0.32487 -0.300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64" y="-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7.40741E-7 L -0.30248 0.1236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30" y="618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3.33333E-6 L -0.29479 0.12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6 -0.02199 L -0.31641 -0.1513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64" y="-648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-0.02639 L -0.30938 -0.160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99" y="-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9 -0.03657 L -0.3181 -0.153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91" y="-585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03 -0.03426 L -0.32187 -0.15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2" y="-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11111E-6 L -0.2931 0.3620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61" y="1810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7 L -0.29869 0.3805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5" y="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0 L -0.30794 -0.0064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4" y="-32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-0.31784 -0.0087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98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  <p:bldP spid="23" grpId="0" animBg="1"/>
      <p:bldP spid="24" grpId="0" animBg="1"/>
      <p:bldP spid="27" grpId="0"/>
      <p:bldP spid="30" grpId="0"/>
      <p:bldP spid="31" grpId="0"/>
      <p:bldP spid="3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205250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322">
            <a:off x="766756" y="772117"/>
            <a:ext cx="3249450" cy="50404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126940" y="245044"/>
            <a:ext cx="6791092" cy="9590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696183" y="1586060"/>
            <a:ext cx="6096000" cy="53473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2+6-2            </a:t>
            </a:r>
            <a:r>
              <a:rPr lang="uk-UA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6-3+</a:t>
            </a:r>
            <a:r>
              <a:rPr lang="ru-RU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5-3+</a:t>
            </a:r>
            <a:r>
              <a:rPr lang="ru-RU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7+2+0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6-2-1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1+3+1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424432" y="1365168"/>
            <a:ext cx="1967696" cy="62470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9424432" y="2210765"/>
            <a:ext cx="1967696" cy="62470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9424432" y="3286929"/>
            <a:ext cx="1967696" cy="62470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424432" y="4170358"/>
            <a:ext cx="1967696" cy="62470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24432" y="5177074"/>
            <a:ext cx="1967696" cy="62470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9899337" y="3056023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061871" y="123793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936032" y="2101357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061871" y="502776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936031" y="4011137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9545977" y="6056930"/>
            <a:ext cx="1877738" cy="647400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106850" y="5871437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183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-0.23842 -0.23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-1173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1.48148E-6 L -0.23255 -0.2222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28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-0.24232 0.1634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22" y="817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-0.24414 0.1601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14" y="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2 0.0051 L -0.23099 -0.260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10" y="-1328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23099 -0.263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9" y="-1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-0.23099 -0.0076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9" y="-39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33333E-6 L -0.22109 -0.0060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5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23099 0.421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49" y="210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1.11111E-6 L -0.22852 0.418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32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25 -4.07407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  <p:bldP spid="16" grpId="0"/>
      <p:bldP spid="17" grpId="0"/>
      <p:bldP spid="3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-342392"/>
            <a:ext cx="12205250" cy="6858594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61" y="814039"/>
            <a:ext cx="3584439" cy="5340621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635022" y="365126"/>
            <a:ext cx="7718777" cy="921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prstClr val="white"/>
                </a:solidFill>
                <a:latin typeface="Arial Black" panose="020B0A04020102020204" pitchFamily="34" charset="0"/>
              </a:rPr>
              <a:t>    Рахуємо </a:t>
            </a:r>
            <a:r>
              <a:rPr lang="uk-UA" dirty="0">
                <a:solidFill>
                  <a:prstClr val="white"/>
                </a:solidFill>
                <a:latin typeface="Arial Black" panose="020B0A04020102020204" pitchFamily="34" charset="0"/>
              </a:rPr>
              <a:t>з LEGO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984978" y="1937990"/>
            <a:ext cx="6096000" cy="45571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2+5-1            </a:t>
            </a:r>
            <a:r>
              <a:rPr lang="uk-UA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5-3+5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6-1+4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7+1+0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4-2-1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3+4-2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878254" y="4085721"/>
            <a:ext cx="951089" cy="62843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0907456" y="4836564"/>
            <a:ext cx="951089" cy="628436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878252" y="2534324"/>
            <a:ext cx="951089" cy="6284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0768249" y="1725327"/>
            <a:ext cx="951089" cy="628436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905341" y="3310022"/>
            <a:ext cx="951089" cy="62843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0964524" y="2353763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964524" y="3156354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792525" y="157788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956844" y="3925846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940011" y="4689117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0964524" y="5694744"/>
            <a:ext cx="992124" cy="61345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007387" y="554256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60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38685 -0.089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49" y="-44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6 -0.00139 L -0.38684 -0.0844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06" y="-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75 0.00093 L -0.39088 -0.0925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63" y="-467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6 L -0.38789 -0.09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01" y="-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3.7037E-6 L -0.37123 0.2571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68" y="1284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0046 L -0.37409 0.2578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77" y="1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-0.38437 0.02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19" y="11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38307 0.0224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54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59259E-6 L -0.38112 0.0312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62" y="155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22222E-6 L -0.37721 0.0351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37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1.11022E-16 L -0.38554 0.0055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84" y="2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37773 0.0164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93" y="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/>
      <p:bldP spid="18" grpId="0"/>
      <p:bldP spid="19" grpId="0"/>
      <p:bldP spid="3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28245"/>
            <a:ext cx="12205250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3206" y="2106347"/>
            <a:ext cx="10543572" cy="43365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7+1+1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1+4+2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9-4-3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3+6-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2+5-1</a:t>
            </a:r>
          </a:p>
          <a:p>
            <a:pPr marL="0" indent="0">
              <a:buNone/>
            </a:pPr>
            <a:r>
              <a:rPr lang="uk-UA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4-1+1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067" y="1143994"/>
            <a:ext cx="3125952" cy="4930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3140" y="320020"/>
            <a:ext cx="8680660" cy="100647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836019" y="469315"/>
            <a:ext cx="53230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 smtClean="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 sz="4000" dirty="0"/>
          </a:p>
        </p:txBody>
      </p:sp>
      <p:sp>
        <p:nvSpPr>
          <p:cNvPr id="5" name="Овал 4"/>
          <p:cNvSpPr/>
          <p:nvPr/>
        </p:nvSpPr>
        <p:spPr>
          <a:xfrm>
            <a:off x="10022711" y="2044238"/>
            <a:ext cx="1331089" cy="625033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022709" y="2855110"/>
            <a:ext cx="1331089" cy="62503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0022710" y="3620780"/>
            <a:ext cx="1331089" cy="62503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0040072" y="4521509"/>
            <a:ext cx="1331089" cy="62503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040072" y="5309780"/>
            <a:ext cx="1331089" cy="62503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228994" y="3457542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291016" y="4363469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0302591" y="1878125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194623" y="267796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189933" y="5125470"/>
            <a:ext cx="6975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040072" y="6048800"/>
            <a:ext cx="1422564" cy="61142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0263343" y="593467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510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6 -0.00255 L -0.27487 -0.2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97" y="-112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77 -0.00463 L -0.2724 -0.2268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88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7.40741E-7 L -0.27382 -0.2620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7" y="-1333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-0.27019 -0.2627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16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-0.272 0.1965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81" y="956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3.7037E-6 L -0.26719 0.198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59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0.25989 0.194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95" y="974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0694 L -0.25729 0.202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73" y="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4 -0.00672 L -0.26393 -0.0578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96" y="-256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1.11111E-6 L -0.24935 -0.0594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07407E-6 L -0.26471 -0.047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03" y="-236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25312 -0.0553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6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5250" cy="6858594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5" y="808687"/>
            <a:ext cx="3490731" cy="5241219"/>
          </a:xfr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836020" y="365126"/>
            <a:ext cx="7517780" cy="10733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>
                <a:solidFill>
                  <a:prstClr val="white"/>
                </a:solidFill>
                <a:latin typeface="Arial Black" panose="020B0A04020102020204" pitchFamily="34" charset="0"/>
              </a:rPr>
              <a:t>       Рахуємо </a:t>
            </a:r>
            <a:r>
              <a:rPr lang="uk-UA" dirty="0">
                <a:solidFill>
                  <a:prstClr val="white"/>
                </a:solidFill>
                <a:latin typeface="Arial Black" panose="020B0A04020102020204" pitchFamily="34" charset="0"/>
              </a:rPr>
              <a:t>з LEGO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339364" y="1803634"/>
            <a:ext cx="6096000" cy="49522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5-4+5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4-2+</a:t>
            </a:r>
            <a:r>
              <a:rPr lang="ru-RU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7+1+0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6-3-1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4+2+3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7-1</a:t>
            </a:r>
            <a:r>
              <a:rPr lang="uk-UA" sz="4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-3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9896621" y="1809421"/>
            <a:ext cx="1319514" cy="497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896621" y="2672259"/>
            <a:ext cx="1319514" cy="4977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9948085" y="3495351"/>
            <a:ext cx="1319514" cy="4977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9948085" y="4333882"/>
            <a:ext cx="1319514" cy="49771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896621" y="5196720"/>
            <a:ext cx="1319514" cy="49771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132931" y="2459450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132931" y="1590825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200057" y="4079075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158663" y="329026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209969" y="5014756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9948085" y="6049906"/>
            <a:ext cx="1319514" cy="496032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200057" y="5829399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37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07407E-6 L -0.23165 -0.109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9" y="-5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07407E-6 L -0.22253 -0.1090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33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9 0.00324 L -0.23542 0.1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615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03 0.00671 L -0.23399 0.121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98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0.00486 L -0.23489 -0.1217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45" y="-634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2.96296E-6 L -0.2289 -0.1155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45" y="-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-0.23307 0.1229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54" y="613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7 -0.00162 L -0.22995 0.1152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1.48148E-6 L -0.22305 -0.000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59" y="-4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0.22787 -1.11111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3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96296E-6 L -0.22357 -0.000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85" y="-4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1.11111E-6 L -0.22513 0.0018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63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1" grpId="0" animBg="1"/>
      <p:bldP spid="12" grpId="0" animBg="1"/>
      <p:bldP spid="4" grpId="0"/>
      <p:bldP spid="13" grpId="0"/>
      <p:bldP spid="15" grpId="0"/>
      <p:bldP spid="16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71" y="-71825"/>
            <a:ext cx="12205250" cy="6858594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3646025" y="85416"/>
            <a:ext cx="7690977" cy="9590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dirty="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879" y="1398297"/>
            <a:ext cx="3125952" cy="4930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170744" y="1636357"/>
            <a:ext cx="6096000" cy="53473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8-2-1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7+1+1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3+6-2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10-5-3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4+5-1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3+4-1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0398108" y="1817457"/>
            <a:ext cx="1496992" cy="73144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444407" y="2621631"/>
            <a:ext cx="1496992" cy="73144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0485319" y="3465253"/>
            <a:ext cx="1496992" cy="73144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485319" y="4331386"/>
            <a:ext cx="1496992" cy="73144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0487501" y="5197519"/>
            <a:ext cx="1496992" cy="73144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0846494" y="4182505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833054" y="3335352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9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801278" y="1659556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14865" y="2492688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801278" y="5099398"/>
            <a:ext cx="7040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0512226" y="6065487"/>
            <a:ext cx="1477135" cy="64276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0812500" y="5850133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858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023 L -0.3052 -0.40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60" y="-200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3.7037E-7 L -0.30912 -0.3965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56" y="-1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-0.30234 -0.151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17" y="-75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7037E-6 L -0.29883 -0.146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48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1.11111E-6 L -0.30481 0.22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95" y="1106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27 0.00764 L -0.29765 0.2384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19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1.48148E-6 L -0.29609 0.2328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5" y="1164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1088 L -0.28919 0.2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66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11111E-6 L -0.29401 -0.0027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1" y="-13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81481E-6 L -0.28411 0.0057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0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0 L -0.28099 -0.008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9" y="-41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28008 0.0025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10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/>
      <p:bldP spid="17" grpId="0"/>
      <p:bldP spid="18" grpId="0"/>
      <p:bldP spid="19" grpId="0"/>
      <p:bldP spid="3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250" y="0"/>
            <a:ext cx="12205250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322">
            <a:off x="766756" y="772117"/>
            <a:ext cx="3249450" cy="50404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126940" y="245044"/>
            <a:ext cx="6791092" cy="9590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>
                <a:solidFill>
                  <a:prstClr val="white"/>
                </a:solidFill>
                <a:latin typeface="Arial Black" panose="020B0A04020102020204" pitchFamily="34" charset="0"/>
              </a:rPr>
              <a:t>Рахуємо з LEGO</a:t>
            </a: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03585" y="1586060"/>
            <a:ext cx="6096000" cy="53473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4+2-4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5+1+0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6-6+3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5+3+2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4+5-2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9-7+3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374021" y="1586060"/>
            <a:ext cx="1469985" cy="6355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0374021" y="2401681"/>
            <a:ext cx="1469985" cy="63555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0429211" y="3217302"/>
            <a:ext cx="1469985" cy="635553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10429211" y="4153843"/>
            <a:ext cx="1469985" cy="63555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0374020" y="5119958"/>
            <a:ext cx="1469985" cy="635553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762603" y="3027051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569276" y="1505037"/>
            <a:ext cx="10794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687820" y="2275426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70723" y="4946070"/>
            <a:ext cx="1050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62603" y="3974969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7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0386253" y="6062378"/>
            <a:ext cx="1590097" cy="62503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687820" y="5812609"/>
            <a:ext cx="692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286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-0.33763 -0.23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88" y="-1152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81481E-6 L -0.33594 -0.2233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97" y="-1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6 L -0.33021 0.129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10" y="645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4.44444E-6 L -0.3349 0.1201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4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22222E-6 L -0.33112 0.1423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710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L -0.32578 0.1398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89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4.07407E-6 L -0.31601 -0.1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7" y="-625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07407E-6 L -0.32539 -0.115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76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0.00047 L -0.32813 0.163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8125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32162 0.1629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81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7037E-7 L -0.31797 0.0060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98" y="30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4.81481E-6 L -0.30026 0.0208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13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 animBg="1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1346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76" y="5247684"/>
            <a:ext cx="5302429" cy="98384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068621" y="2127957"/>
            <a:ext cx="6624737" cy="1656184"/>
          </a:xfrm>
          <a:prstGeom prst="rect">
            <a:avLst/>
          </a:prstGeom>
        </p:spPr>
        <p:txBody>
          <a:bodyPr wrap="none">
            <a:prstTxWarp prst="textTriangle">
              <a:avLst/>
            </a:prstTxWarp>
            <a:spAutoFit/>
          </a:bodyPr>
          <a:lstStyle/>
          <a:p>
            <a:pPr algn="ctr"/>
            <a:r>
              <a:rPr lang="uk-UA" dirty="0" smtClean="0">
                <a:ln>
                  <a:solidFill>
                    <a:srgbClr val="D6ECFF">
                      <a:lumMod val="10000"/>
                    </a:srgbClr>
                  </a:solidFill>
                </a:ln>
                <a:solidFill>
                  <a:srgbClr val="0070C0"/>
                </a:solidFill>
                <a:latin typeface="Times New Roman" panose="02020603050405020304" pitchFamily="18" charset="0"/>
              </a:rPr>
              <a:t>Молодці! </a:t>
            </a:r>
            <a:endParaRPr lang="ru-RU" dirty="0">
              <a:ln>
                <a:solidFill>
                  <a:srgbClr val="D6ECFF">
                    <a:lumMod val="10000"/>
                  </a:srgbClr>
                </a:solidFill>
              </a:ln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63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238</Words>
  <Application>Microsoft Office PowerPoint</Application>
  <PresentationFormat>Широкоэкранный</PresentationFormat>
  <Paragraphs>130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Impact</vt:lpstr>
      <vt:lpstr>Open Sans</vt:lpstr>
      <vt:lpstr>Segoe UI Black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          Рахуємо з LEGO</vt:lpstr>
      <vt:lpstr>Презентация PowerPoint</vt:lpstr>
      <vt:lpstr>Презентация PowerPoint</vt:lpstr>
      <vt:lpstr>    Рахуємо з LEGO</vt:lpstr>
      <vt:lpstr>Презентация PowerPoint</vt:lpstr>
      <vt:lpstr>       Рахуємо з LEGO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win81-64</dc:creator>
  <cp:lastModifiedBy>win81-64</cp:lastModifiedBy>
  <cp:revision>44</cp:revision>
  <dcterms:created xsi:type="dcterms:W3CDTF">2022-01-21T20:02:41Z</dcterms:created>
  <dcterms:modified xsi:type="dcterms:W3CDTF">2022-01-23T08:36:09Z</dcterms:modified>
</cp:coreProperties>
</file>