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128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DCCC879-9A48-4D8C-844A-AFC91DE5F24D}" type="datetimeFigureOut">
              <a:rPr lang="uk-UA" smtClean="0"/>
              <a:t>22.02.2023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8E17849-6359-4339-861C-5D10AA3B9AEB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450" y="2021232"/>
            <a:ext cx="4897656" cy="37199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899592" y="548680"/>
            <a:ext cx="2138536" cy="238695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Ранкові вітання для 1 класу </a:t>
            </a: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6" name="Улыбающееся лицо 5"/>
          <p:cNvSpPr/>
          <p:nvPr/>
        </p:nvSpPr>
        <p:spPr>
          <a:xfrm>
            <a:off x="1115616" y="3881193"/>
            <a:ext cx="1490464" cy="1614335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584" y="3288692"/>
            <a:ext cx="1734551" cy="24524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278" y="430079"/>
            <a:ext cx="1809009" cy="278289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32656"/>
            <a:ext cx="2976330" cy="30963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5033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708920"/>
            <a:ext cx="2795037" cy="28626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Овал 2"/>
          <p:cNvSpPr/>
          <p:nvPr/>
        </p:nvSpPr>
        <p:spPr>
          <a:xfrm>
            <a:off x="4139952" y="1628800"/>
            <a:ext cx="4082752" cy="409642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Дзвоник всім нам дав наказ .                           До роботи швидше       в клас          Попрацюємо </a:t>
            </a:r>
            <a:r>
              <a:rPr lang="uk-UA" sz="2000" b="1" dirty="0" smtClean="0">
                <a:solidFill>
                  <a:srgbClr val="C00000"/>
                </a:solidFill>
                <a:latin typeface="Arial Black" pitchFamily="34" charset="0"/>
              </a:rPr>
              <a:t>старанно</a:t>
            </a:r>
            <a:r>
              <a:rPr lang="uk-UA" b="1" dirty="0" smtClean="0">
                <a:solidFill>
                  <a:srgbClr val="C00000"/>
                </a:solidFill>
              </a:rPr>
              <a:t>                 Щоб пройшов урок немарно                 Другу руку простягни.   Посмішку усім пошли !  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115616" y="620688"/>
            <a:ext cx="2858616" cy="1680393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Добрий ранок! Добрий день! Нашу  зустріч    </a:t>
            </a:r>
            <a:r>
              <a:rPr lang="uk-UA" b="1" dirty="0" err="1" smtClean="0">
                <a:solidFill>
                  <a:srgbClr val="002060"/>
                </a:solidFill>
              </a:rPr>
              <a:t>розпочнем</a:t>
            </a:r>
            <a:r>
              <a:rPr lang="uk-UA" b="1" dirty="0" smtClean="0">
                <a:solidFill>
                  <a:srgbClr val="002060"/>
                </a:solidFill>
              </a:rPr>
              <a:t> !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974232" y="2132856"/>
            <a:ext cx="885800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4402832" y="1330519"/>
            <a:ext cx="914400" cy="914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626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600908"/>
            <a:ext cx="2808312" cy="27394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Прямоугольный треугольник 2"/>
          <p:cNvSpPr/>
          <p:nvPr/>
        </p:nvSpPr>
        <p:spPr>
          <a:xfrm>
            <a:off x="3995936" y="1255206"/>
            <a:ext cx="4536504" cy="4982106"/>
          </a:xfrm>
          <a:prstGeom prst="rtTriangl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Arial Black" pitchFamily="34" charset="0"/>
              </a:rPr>
              <a:t>Візьмемося за руки                Та станемо у коло .      Радість та усмішки         Хай сяють навколо .    </a:t>
            </a:r>
            <a:endParaRPr lang="uk-UA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 flipH="1" flipV="1">
            <a:off x="8366719" y="290323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764704"/>
            <a:ext cx="2933713" cy="367240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Овал 5"/>
          <p:cNvSpPr/>
          <p:nvPr/>
        </p:nvSpPr>
        <p:spPr>
          <a:xfrm>
            <a:off x="884784" y="350796"/>
            <a:ext cx="2664296" cy="192607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У мене гарний настрій друже. Посміхнись і ти ,мій друже! 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788024" y="980728"/>
            <a:ext cx="1008112" cy="79208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9021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7864" y="1124744"/>
            <a:ext cx="4878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СОНЕЧКО ВСТАЛО ,ІДЕ НОВИЙ ДЕНЬ .                                              ЛЮБІ МАЛЯТА ,УСІМ  «ДОБРИЙ ДЕНЬ !»                                   ПТАШЕЧКА В НЕБІ СПІВАЄ ПІСЕНЬ.        НІБИ ВІТАЄУСІХ: «ДОБРИЙ ДЕНЬ !»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63688" y="1268760"/>
            <a:ext cx="698376" cy="77038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Овал 3"/>
          <p:cNvSpPr/>
          <p:nvPr/>
        </p:nvSpPr>
        <p:spPr>
          <a:xfrm flipH="1">
            <a:off x="1259632" y="764704"/>
            <a:ext cx="720080" cy="72008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Овал 4"/>
          <p:cNvSpPr/>
          <p:nvPr/>
        </p:nvSpPr>
        <p:spPr>
          <a:xfrm>
            <a:off x="4283968" y="2564904"/>
            <a:ext cx="3024336" cy="295232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ДЗВОНИК ВИДЗВОНЮЄ ДЗЕНЬ-ДЗЕЛЕНЬ! УЧНІ, ШКОЛЯРИКИ, ДОБРИЙ ДЕНЬ!</a:t>
            </a:r>
            <a:endParaRPr lang="uk-UA" sz="20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2708921"/>
            <a:ext cx="3168351" cy="29523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325073"/>
            <a:ext cx="1611339" cy="137740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40084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51920" y="1268760"/>
            <a:ext cx="42484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Arial Black" pitchFamily="34" charset="0"/>
              </a:rPr>
              <a:t>ТРЕБА РАЗОМ  ПРИВІТАТИСЬ :                ДОБРИЙ ДЕНЬ !ДОБРИЙ ДЕНЬ! ДРУЖНО Й ВЕСЕЛО СКАЗАТИ:                                ДОБРИЙ ДЕНЬ!ДОБРИЙ ДЕНЬ!</a:t>
            </a:r>
            <a:endParaRPr lang="uk-UA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9765" y="4077070"/>
            <a:ext cx="36622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ДОБРИЙ ДЕНЬ!ДОБРИЙ ДЕНЬ!  ВПРАВО,ВЛІВО ПОВЕРНУТИСЬ. ОДИН ОДНОМУ ВСМІХНУТИСЬ.               ДОБРИЙ ДЕНЬ !ДОБРИЙ ДЕНЬ!</a:t>
            </a:r>
            <a:endParaRPr lang="uk-UA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08919"/>
            <a:ext cx="3810858" cy="30243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71" y="980728"/>
            <a:ext cx="2878522" cy="26642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Молния 6"/>
          <p:cNvSpPr/>
          <p:nvPr/>
        </p:nvSpPr>
        <p:spPr>
          <a:xfrm>
            <a:off x="3491880" y="2996952"/>
            <a:ext cx="792088" cy="637220"/>
          </a:xfrm>
          <a:prstGeom prst="lightningBol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5004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79912" y="980728"/>
            <a:ext cx="468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Arial Black" pitchFamily="34" charset="0"/>
              </a:rPr>
              <a:t>ТІЛЬКИ СОНЕЧКО ЗІЙДЕ.       ЗАЗИРНЕ СВІТАНОК .                      ДО ВІКНА МИ ПІДІЙДЕМ.                    І ПРОМОВИМ: «ДОБРИЙ РАНОК!» </a:t>
            </a:r>
            <a:endParaRPr lang="uk-UA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4581128"/>
            <a:ext cx="4176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ПРИВІТ, </a:t>
            </a:r>
            <a:r>
              <a:rPr lang="uk-UA" b="1" dirty="0" err="1" smtClean="0">
                <a:solidFill>
                  <a:srgbClr val="002060"/>
                </a:solidFill>
              </a:rPr>
              <a:t>ПРИВІТ</a:t>
            </a:r>
            <a:r>
              <a:rPr lang="uk-UA" b="1" dirty="0" smtClean="0">
                <a:solidFill>
                  <a:srgbClr val="002060"/>
                </a:solidFill>
              </a:rPr>
              <a:t> , ТОБІ ,МІЙ ДРУЖЕ !                                       Я СКУЧИВ ЗА ТОБОЮ ,ДРУЖЕ.!        НЕ БАЧИВ ЦІЛІ ВИХІДНІ.                          АЖ ДВА ТАКИХ ПРЕДОВГИХ ДНІ !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420888"/>
            <a:ext cx="2841680" cy="31325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26" y="764704"/>
            <a:ext cx="2488430" cy="30243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Овал 6"/>
          <p:cNvSpPr/>
          <p:nvPr/>
        </p:nvSpPr>
        <p:spPr>
          <a:xfrm>
            <a:off x="4139952" y="3573016"/>
            <a:ext cx="648072" cy="64807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58487" y="3212976"/>
            <a:ext cx="797489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0242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51921" y="1052736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2060"/>
                </a:solidFill>
                <a:latin typeface="Arial Narrow" pitchFamily="34" charset="0"/>
              </a:rPr>
              <a:t>ДОБРОГО РАНКУ ,СОНЦЕ ПРИВІТНЕ!  ДОБРОГО РАНКУ ,НЕБО БЛАКИТНЕ! ДОБРОГО РАНКУ В НЕБІ ПТАШКИ! ДОБРОГО РАНКУ ,ЗЕЛЕНІ ДУБКИ!</a:t>
            </a:r>
            <a:endParaRPr lang="uk-UA" sz="20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708920"/>
            <a:ext cx="4129553" cy="30963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043609" y="3429000"/>
            <a:ext cx="20616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ДОБРОГО РАНКУ ,ЛЮДИ ПРИВІТНІ !           Я ВСІМ БАЖАЮ,ЩОБ ПОСМІШКИ КВІТЛИ !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836712"/>
            <a:ext cx="2785634" cy="20174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Стрелка вниз 5"/>
          <p:cNvSpPr/>
          <p:nvPr/>
        </p:nvSpPr>
        <p:spPr>
          <a:xfrm>
            <a:off x="3105231" y="3140968"/>
            <a:ext cx="484632" cy="792088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трелка влево 6"/>
          <p:cNvSpPr/>
          <p:nvPr/>
        </p:nvSpPr>
        <p:spPr>
          <a:xfrm>
            <a:off x="2771800" y="5157192"/>
            <a:ext cx="937532" cy="595145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9085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6016" y="1268760"/>
            <a:ext cx="367240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РАЗ-КАЛИНА,ДВА-ГАЙОЧОК ,                ТРИ-КАЛИНОВИЙ ЛИСТОЧОК.                      А ЧОТИРИ-РІДНИЙ КЛАС .                      П’ЯТЬ ДОБРОМ ВІТАЄ НАС.                  ШІСТЬ-ЦЕ ВЧИТЕЛЬКА  РІДНЕНЬКА,   МИЛА,ЛЮБА,НАЧЕ НЕНЬКА.                ВІСІМ-МАТИ,ТАТУСІ.                           ДЕВ’ЯТЬ-РІДНА НАША ШКОЛА.                         ДЕСЯТЬ-МИ У ДРУЖНІМ КОЛІ.         ДОБРИЙ ДЕНЬ! ДОБРИЙ ДЕНЬ!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3126240"/>
            <a:ext cx="3096343" cy="27048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92696"/>
            <a:ext cx="2232248" cy="21457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Блок-схема: решение 4"/>
          <p:cNvSpPr/>
          <p:nvPr/>
        </p:nvSpPr>
        <p:spPr>
          <a:xfrm>
            <a:off x="6660232" y="6858000"/>
            <a:ext cx="914400" cy="61264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7236296" y="5229200"/>
            <a:ext cx="914400" cy="94467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/>
          <p:cNvSpPr/>
          <p:nvPr/>
        </p:nvSpPr>
        <p:spPr>
          <a:xfrm>
            <a:off x="6444208" y="5013176"/>
            <a:ext cx="1274440" cy="105841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0275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несколько документов 1"/>
          <p:cNvSpPr/>
          <p:nvPr/>
        </p:nvSpPr>
        <p:spPr>
          <a:xfrm>
            <a:off x="4716016" y="3356992"/>
            <a:ext cx="3667306" cy="2664296"/>
          </a:xfrm>
          <a:prstGeom prst="flowChartMulti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Arial Black" pitchFamily="34" charset="0"/>
              </a:rPr>
              <a:t>МИ ВЕЛИКА ШКІЛЬНА РОДИНА.МОВА І ПІСНЯ У НАС СОЛОВ’ЇНА.КВІТНЕ ВСЮДИ ЧЕРВОНА КАЛИНА.РІДНА ЗЕМЛЯ ДЛЯ НАС ВСІХ – Україна !</a:t>
            </a:r>
            <a:endParaRPr lang="uk-UA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059" y="3501008"/>
            <a:ext cx="3640858" cy="24482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971601" y="1052736"/>
            <a:ext cx="2448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МИ Є ДІТИ УКРАЇНСЬКІ –ХЛОПЦІ ТА ДІВЧАТА.  РІДНИЙ КРАЙ НАШ- </a:t>
            </a:r>
            <a:r>
              <a:rPr lang="uk-UA" sz="2000" b="1" dirty="0" smtClean="0">
                <a:solidFill>
                  <a:srgbClr val="C00000"/>
                </a:solidFill>
              </a:rPr>
              <a:t>Україна</a:t>
            </a:r>
            <a:r>
              <a:rPr lang="uk-UA" b="1" dirty="0" smtClean="0">
                <a:solidFill>
                  <a:srgbClr val="C00000"/>
                </a:solidFill>
              </a:rPr>
              <a:t>. ВЕЛИКА Й БАГАТА ! 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052736"/>
            <a:ext cx="4572137" cy="173457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90222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851920" y="1196752"/>
            <a:ext cx="4194612" cy="446449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</a:rPr>
              <a:t>РАНОК РОЗПОЧАВСЬ ЦІКАВО.СВІТИТЬ СОНЕЧКО ЛАСКАВО.  В КАЛЕНДАРИК ЗАГЛЯДАЄ                       І ВІД ПОСМІШКИ АЖ СЯЄ.                        ЗНАЄ СОНЦЕ  ГОМІНЛИВЕ-ДЕНЬ СЬОГОДНІ ОСОБЛИВИЙ !</a:t>
            </a:r>
            <a:endParaRPr lang="uk-UA" sz="20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620688"/>
            <a:ext cx="2304255" cy="23762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501008"/>
            <a:ext cx="3528392" cy="26612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Овал 4"/>
          <p:cNvSpPr/>
          <p:nvPr/>
        </p:nvSpPr>
        <p:spPr>
          <a:xfrm>
            <a:off x="7020272" y="4365104"/>
            <a:ext cx="1026260" cy="10081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7541253" y="5229200"/>
            <a:ext cx="799574" cy="64807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7561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9952" y="1124744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Arial Black" pitchFamily="34" charset="0"/>
              </a:rPr>
              <a:t>ЗНОВУ ДЕНЬ ПОЧАВСЯ ,ДІТИ.                  ВСІ ЗІБРАЛИСЬ НА УРОК.                      ТОЖ ПОРА НАМ ПОСПІШАТИ-        КЛИЧЕ В ПОДОРОЖ ДЗВІНОК.</a:t>
            </a:r>
            <a:endParaRPr lang="uk-UA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3933056"/>
            <a:ext cx="345638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СЬОГОДНІ В НАС УРОК ЗВИЧАЙНИЙ .                         ТА ВЧИТЬ БАГАТО НАС ЧОМУ.                                   ХАЙ БУДЕ ВІН ДЛЯ НАС ПОВЧАЛЬНИЙ!                      ЗА ЦЕ ПОДЯКУЄМ ЙОМУ !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2599000" cy="26642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372" y="2741910"/>
            <a:ext cx="3173964" cy="30549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37677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0" y="1196752"/>
            <a:ext cx="36724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ПРОДЗВЕНІВ УЖЕ ДЗВІНОК   ПОЧИНАЄТЬСЯ  УОК .         ПРИГОТУЙТЕ БЕЗ МОРОКИ.                  ВСЕ ,ЩО ТРЕБА ДО УРОКУ    : КНИЖКУ,ЗОШИТ,РУЧКУ,ОЛІВЦІ. ПРИГОТУВАЛИСЬ? МОЛОДЦІ!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9" y="4149080"/>
            <a:ext cx="6624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ВСЕ У НАС УЖЕ НА МІСЦІ,                              ЗАЛИШИЛОСЬ ТІЛЬКИ СІСТИ!                                      СЯДЬТЕ ,ДІТКИ ВСІ ГАРНЕНЬКО.                                       РУКИ ПОКЛАДІТЬ РІВНЕНЬКО.                                             ВСІ НА МЕНЕ ПОДИВІТЬСЯ І ПРИЄМНО ПОСМІХНІТЬСЯ !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010046"/>
            <a:ext cx="2786872" cy="27868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264" y="3212976"/>
            <a:ext cx="1938162" cy="187355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Стрелка вправо 5"/>
          <p:cNvSpPr/>
          <p:nvPr/>
        </p:nvSpPr>
        <p:spPr>
          <a:xfrm>
            <a:off x="4572000" y="3429000"/>
            <a:ext cx="978408" cy="55664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7535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51920" y="1196752"/>
            <a:ext cx="44644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Arial Black" pitchFamily="34" charset="0"/>
              </a:rPr>
              <a:t>РАЗОМ З СОНЕЧКОМ ВСТАВАЙ         НА РАНКОВУ ЗУСТРІЧ ПОСПІШАЙ ГАРНИЙ НАСТРІЙ РОЗДАВАЙ ЧАСТИНКУ СЕРЦЯ ДРУЗЯМ ЗАЛИШАЙ               ДРУГУ РУКУ ПРОСТЯГНИ.                                   І МІЦНІШЕ ОБНІМИ.                              З ДОБРИМ РАНКОМ ПРИВІТАЙ. ДОБРА І ЩАСТЯ ПОБАЖАЙ !</a:t>
            </a:r>
            <a:endParaRPr lang="uk-UA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58" y="1231079"/>
            <a:ext cx="2869764" cy="274808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149080"/>
            <a:ext cx="4248472" cy="190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Стрелка вниз 4"/>
          <p:cNvSpPr/>
          <p:nvPr/>
        </p:nvSpPr>
        <p:spPr>
          <a:xfrm>
            <a:off x="1907704" y="4437112"/>
            <a:ext cx="648072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918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араллелограмм 1"/>
          <p:cNvSpPr/>
          <p:nvPr/>
        </p:nvSpPr>
        <p:spPr>
          <a:xfrm>
            <a:off x="3347864" y="1412776"/>
            <a:ext cx="4896544" cy="3456384"/>
          </a:xfrm>
          <a:prstGeom prst="parallelogram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ОСЬ ДЗВІНОК НАМ ДАВ СИГНАЛ.             ПРАЦЮВАТИ ЧАС НАСТАВ.    НУМО ВСІ ЧАСУ НЕ ГАЙМО І РОБОТУ ПОЧИНАЙМО  . ПРАЦЮВАТИМЕМ СТАРАННО,                      ЩОБ ПОЧУЛИ У КІНЦІ.     ЩО У НАШІМ 1 КЛАСІ.              ДІТИ ПРОСТО МОЛОДЦІ !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2329393" cy="2592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50926"/>
            <a:ext cx="3486668" cy="22206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860033" y="5589240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Arial Black" pitchFamily="34" charset="0"/>
              </a:rPr>
              <a:t>ДЯКУЮ ЗА УВАГУ !</a:t>
            </a:r>
            <a:endParaRPr lang="uk-UA" sz="24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7520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293</TotalTime>
  <Words>492</Words>
  <Application>Microsoft Office PowerPoint</Application>
  <PresentationFormat>Экран (4:3)</PresentationFormat>
  <Paragraphs>25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28</cp:revision>
  <dcterms:created xsi:type="dcterms:W3CDTF">2023-02-22T18:36:58Z</dcterms:created>
  <dcterms:modified xsi:type="dcterms:W3CDTF">2023-02-22T23:30:32Z</dcterms:modified>
</cp:coreProperties>
</file>