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85" r:id="rId3"/>
    <p:sldId id="296" r:id="rId4"/>
    <p:sldId id="298" r:id="rId5"/>
    <p:sldId id="299" r:id="rId6"/>
    <p:sldId id="300" r:id="rId7"/>
    <p:sldId id="301" r:id="rId8"/>
    <p:sldId id="302" r:id="rId9"/>
    <p:sldId id="304" r:id="rId10"/>
    <p:sldId id="30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66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5" autoAdjust="0"/>
  </p:normalViewPr>
  <p:slideViewPr>
    <p:cSldViewPr>
      <p:cViewPr varScale="1">
        <p:scale>
          <a:sx n="82" d="100"/>
          <a:sy n="82" d="100"/>
        </p:scale>
        <p:origin x="147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19A36-1F05-4BE5-A374-256DF6559B5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E53F8-1073-495A-B249-EAB1A1D28AF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496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CBFB6-C5F0-4654-973C-C273B3E95C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01F37-CE7B-4FBA-8A7B-3F385000C5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577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2ADE9-ED96-40E1-9FBC-629F25BD3EB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43C74-D750-421A-A4AD-98215AE10A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80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E758E-32F6-4F99-9A11-674F8E2391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8A4B-6B40-448A-B6D7-2CF0791FD6A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146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C0767-9F3E-4475-89FD-5CF34B5D50A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60395-1466-4F0C-93C9-57FC748C49A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88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32525-F6B6-41E4-A947-AEC6DA56482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3B3FF-3D7A-4C1A-BFD4-6541FA8CFCD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85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CE091-1B72-4FCD-A9BD-66F1F3F1711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586CB-31E8-468F-BE05-A189F8B545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849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7B6AC-6927-48D6-85E6-E80F5D70102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7FD02-2C21-440C-A1E7-89379416E26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808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10C4D-942A-4B7D-BC8B-987B8FEA37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16076-CE80-486D-BEBF-96540DF7D6F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342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CD3A0-D11A-4BD5-A346-93B6FD7844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FF2E0-2253-40D1-97D0-E5661AD5F3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991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879B8-F94F-477F-A718-952EADC8B15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754F0-B4DF-4D53-8EA6-332A7104E07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77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8F8665-13FC-4BCC-BA43-DC92700DAE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ABC82B-F395-45CE-A3FB-403EA935040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65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224111-BD75-ACA0-94FA-E46D2BEAF46D}"/>
              </a:ext>
            </a:extLst>
          </p:cNvPr>
          <p:cNvSpPr txBox="1"/>
          <p:nvPr/>
        </p:nvSpPr>
        <p:spPr>
          <a:xfrm>
            <a:off x="1547664" y="463884"/>
            <a:ext cx="55627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>
                <a:solidFill>
                  <a:srgbClr val="002060"/>
                </a:solidFill>
                <a:latin typeface="Arial Black" panose="020B0A04020102020204" pitchFamily="34" charset="0"/>
              </a:rPr>
              <a:t>Буква  Ї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B41132C8-BD0F-D982-C57F-5ABE2C531222}"/>
              </a:ext>
            </a:extLst>
          </p:cNvPr>
          <p:cNvSpPr/>
          <p:nvPr/>
        </p:nvSpPr>
        <p:spPr>
          <a:xfrm>
            <a:off x="2771800" y="2276872"/>
            <a:ext cx="2088232" cy="194421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dirty="0">
                <a:solidFill>
                  <a:srgbClr val="FF0000"/>
                </a:solidFill>
                <a:latin typeface="Arial Black" panose="020B0A04020102020204" pitchFamily="34" charset="0"/>
              </a:rPr>
              <a:t>й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5FE9B51-426E-C626-83DB-25B79617DAB3}"/>
              </a:ext>
            </a:extLst>
          </p:cNvPr>
          <p:cNvSpPr/>
          <p:nvPr/>
        </p:nvSpPr>
        <p:spPr>
          <a:xfrm>
            <a:off x="5798426" y="3435847"/>
            <a:ext cx="2088232" cy="194421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dirty="0">
                <a:solidFill>
                  <a:srgbClr val="FF0000"/>
                </a:solidFill>
                <a:latin typeface="Arial Black" panose="020B0A04020102020204" pitchFamily="34" charset="0"/>
              </a:rPr>
              <a:t>і</a:t>
            </a:r>
          </a:p>
        </p:txBody>
      </p:sp>
      <p:sp>
        <p:nvSpPr>
          <p:cNvPr id="9" name="Стрілка: униз 8">
            <a:extLst>
              <a:ext uri="{FF2B5EF4-FFF2-40B4-BE49-F238E27FC236}">
                <a16:creationId xmlns:a16="http://schemas.microsoft.com/office/drawing/2014/main" id="{D2750519-FB47-1CBF-39F4-915992DE10BC}"/>
              </a:ext>
            </a:extLst>
          </p:cNvPr>
          <p:cNvSpPr/>
          <p:nvPr/>
        </p:nvSpPr>
        <p:spPr>
          <a:xfrm>
            <a:off x="6466824" y="1760133"/>
            <a:ext cx="484632" cy="156966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ілка: униз 11">
            <a:extLst>
              <a:ext uri="{FF2B5EF4-FFF2-40B4-BE49-F238E27FC236}">
                <a16:creationId xmlns:a16="http://schemas.microsoft.com/office/drawing/2014/main" id="{2A4DD1AD-16C1-6CD4-4E08-2DC461AF0DC2}"/>
              </a:ext>
            </a:extLst>
          </p:cNvPr>
          <p:cNvSpPr/>
          <p:nvPr/>
        </p:nvSpPr>
        <p:spPr>
          <a:xfrm rot="3292058">
            <a:off x="5422740" y="1216735"/>
            <a:ext cx="484632" cy="2049472"/>
          </a:xfrm>
          <a:prstGeom prst="downArrow">
            <a:avLst>
              <a:gd name="adj1" fmla="val 50000"/>
              <a:gd name="adj2" fmla="val 6732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5744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Війна проти Z. Як українська літера «Ї» стала символом спротиву на  окупованих територіях • Портал АНТИКОР">
            <a:extLst>
              <a:ext uri="{FF2B5EF4-FFF2-40B4-BE49-F238E27FC236}">
                <a16:creationId xmlns:a16="http://schemas.microsoft.com/office/drawing/2014/main" id="{9C2E7B0A-82B2-BC8A-0766-1F3D75677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85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694655" y="615349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М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30374" y="1692276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Р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54106" y="2726155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Л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30374" y="3760034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94655" y="4808536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З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1144" y="5768976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С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54861" y="5461508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Н</a:t>
            </a:r>
          </a:p>
        </p:txBody>
      </p:sp>
      <p:sp>
        <p:nvSpPr>
          <p:cNvPr id="12" name="Овал 11"/>
          <p:cNvSpPr/>
          <p:nvPr/>
        </p:nvSpPr>
        <p:spPr>
          <a:xfrm>
            <a:off x="1691680" y="2577306"/>
            <a:ext cx="1285875" cy="1285875"/>
          </a:xfrm>
          <a:prstGeom prst="ellips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8000" b="1" dirty="0">
                <a:solidFill>
                  <a:srgbClr val="333399"/>
                </a:solidFill>
                <a:latin typeface="Arial Black" panose="020B0A04020102020204" pitchFamily="34" charset="0"/>
              </a:rPr>
              <a:t>Ї</a:t>
            </a:r>
          </a:p>
        </p:txBody>
      </p:sp>
      <p:cxnSp>
        <p:nvCxnSpPr>
          <p:cNvPr id="13" name="Прямая соединительная линия 12"/>
          <p:cNvCxnSpPr>
            <a:stCxn id="12" idx="6"/>
            <a:endCxn id="5" idx="1"/>
          </p:cNvCxnSpPr>
          <p:nvPr/>
        </p:nvCxnSpPr>
        <p:spPr>
          <a:xfrm flipV="1">
            <a:off x="2977555" y="972537"/>
            <a:ext cx="2717100" cy="2247707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12" idx="6"/>
            <a:endCxn id="6" idx="1"/>
          </p:cNvCxnSpPr>
          <p:nvPr/>
        </p:nvCxnSpPr>
        <p:spPr>
          <a:xfrm flipV="1">
            <a:off x="2977555" y="2049464"/>
            <a:ext cx="2752819" cy="117078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12" idx="6"/>
            <a:endCxn id="7" idx="1"/>
          </p:cNvCxnSpPr>
          <p:nvPr/>
        </p:nvCxnSpPr>
        <p:spPr>
          <a:xfrm flipV="1">
            <a:off x="2977555" y="3083343"/>
            <a:ext cx="2776551" cy="136901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12" idx="6"/>
            <a:endCxn id="8" idx="1"/>
          </p:cNvCxnSpPr>
          <p:nvPr/>
        </p:nvCxnSpPr>
        <p:spPr>
          <a:xfrm>
            <a:off x="2977555" y="3220244"/>
            <a:ext cx="2752819" cy="896978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12" idx="6"/>
            <a:endCxn id="9" idx="1"/>
          </p:cNvCxnSpPr>
          <p:nvPr/>
        </p:nvCxnSpPr>
        <p:spPr>
          <a:xfrm>
            <a:off x="2977555" y="3220244"/>
            <a:ext cx="2717100" cy="194548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12" idx="6"/>
            <a:endCxn id="10" idx="1"/>
          </p:cNvCxnSpPr>
          <p:nvPr/>
        </p:nvCxnSpPr>
        <p:spPr>
          <a:xfrm>
            <a:off x="2977555" y="3220244"/>
            <a:ext cx="2793589" cy="290592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cxnSpLocks/>
            <a:stCxn id="12" idx="6"/>
            <a:endCxn id="11" idx="0"/>
          </p:cNvCxnSpPr>
          <p:nvPr/>
        </p:nvCxnSpPr>
        <p:spPr>
          <a:xfrm>
            <a:off x="2977555" y="3220244"/>
            <a:ext cx="813150" cy="2241264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кругленный прямоугольник 4">
            <a:extLst>
              <a:ext uri="{FF2B5EF4-FFF2-40B4-BE49-F238E27FC236}">
                <a16:creationId xmlns:a16="http://schemas.microsoft.com/office/drawing/2014/main" id="{ECA6F140-23AB-2A32-AB07-8D0C21478CB3}"/>
              </a:ext>
            </a:extLst>
          </p:cNvPr>
          <p:cNvSpPr/>
          <p:nvPr/>
        </p:nvSpPr>
        <p:spPr>
          <a:xfrm>
            <a:off x="2773948" y="623095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К</a:t>
            </a:r>
          </a:p>
        </p:txBody>
      </p:sp>
      <p:cxnSp>
        <p:nvCxnSpPr>
          <p:cNvPr id="52" name="Прямая соединительная линия 18">
            <a:extLst>
              <a:ext uri="{FF2B5EF4-FFF2-40B4-BE49-F238E27FC236}">
                <a16:creationId xmlns:a16="http://schemas.microsoft.com/office/drawing/2014/main" id="{EDB11F9A-9D3C-4EAF-83FA-6E7D589AC46D}"/>
              </a:ext>
            </a:extLst>
          </p:cNvPr>
          <p:cNvCxnSpPr>
            <a:cxnSpLocks/>
            <a:stCxn id="32" idx="2"/>
            <a:endCxn id="12" idx="6"/>
          </p:cNvCxnSpPr>
          <p:nvPr/>
        </p:nvCxnSpPr>
        <p:spPr>
          <a:xfrm flipH="1">
            <a:off x="2977555" y="1337470"/>
            <a:ext cx="832237" cy="1882774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Скругленный прямоугольник 4">
            <a:extLst>
              <a:ext uri="{FF2B5EF4-FFF2-40B4-BE49-F238E27FC236}">
                <a16:creationId xmlns:a16="http://schemas.microsoft.com/office/drawing/2014/main" id="{F4883B4F-D145-5F42-8B4D-020F62D9FE8B}"/>
              </a:ext>
            </a:extLst>
          </p:cNvPr>
          <p:cNvSpPr/>
          <p:nvPr/>
        </p:nvSpPr>
        <p:spPr>
          <a:xfrm>
            <a:off x="1001463" y="1504533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Б</a:t>
            </a:r>
          </a:p>
        </p:txBody>
      </p:sp>
      <p:sp>
        <p:nvSpPr>
          <p:cNvPr id="56" name="Скругленный прямоугольник 4">
            <a:extLst>
              <a:ext uri="{FF2B5EF4-FFF2-40B4-BE49-F238E27FC236}">
                <a16:creationId xmlns:a16="http://schemas.microsoft.com/office/drawing/2014/main" id="{1E862536-9108-765A-DC89-1B76A8F1B466}"/>
              </a:ext>
            </a:extLst>
          </p:cNvPr>
          <p:cNvSpPr/>
          <p:nvPr/>
        </p:nvSpPr>
        <p:spPr>
          <a:xfrm>
            <a:off x="843100" y="4378853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П</a:t>
            </a:r>
          </a:p>
        </p:txBody>
      </p:sp>
      <p:cxnSp>
        <p:nvCxnSpPr>
          <p:cNvPr id="58" name="Прямая соединительная линия 18">
            <a:extLst>
              <a:ext uri="{FF2B5EF4-FFF2-40B4-BE49-F238E27FC236}">
                <a16:creationId xmlns:a16="http://schemas.microsoft.com/office/drawing/2014/main" id="{BB59D869-0A77-CB87-6B90-C9842179E74C}"/>
              </a:ext>
            </a:extLst>
          </p:cNvPr>
          <p:cNvCxnSpPr>
            <a:cxnSpLocks/>
          </p:cNvCxnSpPr>
          <p:nvPr/>
        </p:nvCxnSpPr>
        <p:spPr>
          <a:xfrm>
            <a:off x="2579296" y="2210407"/>
            <a:ext cx="461026" cy="941386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18">
            <a:extLst>
              <a:ext uri="{FF2B5EF4-FFF2-40B4-BE49-F238E27FC236}">
                <a16:creationId xmlns:a16="http://schemas.microsoft.com/office/drawing/2014/main" id="{A31D292C-BB18-601F-593B-2322DAF51EC3}"/>
              </a:ext>
            </a:extLst>
          </p:cNvPr>
          <p:cNvCxnSpPr>
            <a:cxnSpLocks/>
          </p:cNvCxnSpPr>
          <p:nvPr/>
        </p:nvCxnSpPr>
        <p:spPr>
          <a:xfrm flipV="1">
            <a:off x="2573542" y="3280925"/>
            <a:ext cx="439732" cy="1097927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5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32" grpId="0" animBg="1"/>
      <p:bldP spid="55" grpId="0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>
            <a:extLst>
              <a:ext uri="{FF2B5EF4-FFF2-40B4-BE49-F238E27FC236}">
                <a16:creationId xmlns:a16="http://schemas.microsoft.com/office/drawing/2014/main" id="{8725ED78-214C-2473-9B88-EA0D09CE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0">
            <a:extLst>
              <a:ext uri="{FF2B5EF4-FFF2-40B4-BE49-F238E27FC236}">
                <a16:creationId xmlns:a16="http://schemas.microsoft.com/office/drawing/2014/main" id="{D9CB41E7-FD77-97D3-D918-C88BDDB0815A}"/>
              </a:ext>
            </a:extLst>
          </p:cNvPr>
          <p:cNvSpPr/>
          <p:nvPr/>
        </p:nvSpPr>
        <p:spPr>
          <a:xfrm>
            <a:off x="2328595" y="685242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ГА</a:t>
            </a:r>
          </a:p>
        </p:txBody>
      </p:sp>
      <p:sp>
        <p:nvSpPr>
          <p:cNvPr id="4" name="Скругленный прямоугольник 21">
            <a:extLst>
              <a:ext uri="{FF2B5EF4-FFF2-40B4-BE49-F238E27FC236}">
                <a16:creationId xmlns:a16="http://schemas.microsoft.com/office/drawing/2014/main" id="{CEFCEE78-5458-C61C-367B-7616287FA900}"/>
              </a:ext>
            </a:extLst>
          </p:cNvPr>
          <p:cNvSpPr/>
          <p:nvPr/>
        </p:nvSpPr>
        <p:spPr>
          <a:xfrm>
            <a:off x="2328596" y="1685627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РО</a:t>
            </a:r>
          </a:p>
        </p:txBody>
      </p:sp>
      <p:sp>
        <p:nvSpPr>
          <p:cNvPr id="7" name="Скругленный прямоугольник 22">
            <a:extLst>
              <a:ext uri="{FF2B5EF4-FFF2-40B4-BE49-F238E27FC236}">
                <a16:creationId xmlns:a16="http://schemas.microsoft.com/office/drawing/2014/main" id="{4284EC61-E686-A149-ADC0-882B33C0B9A4}"/>
              </a:ext>
            </a:extLst>
          </p:cNvPr>
          <p:cNvSpPr/>
          <p:nvPr/>
        </p:nvSpPr>
        <p:spPr>
          <a:xfrm>
            <a:off x="2339752" y="2686012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МО</a:t>
            </a:r>
          </a:p>
        </p:txBody>
      </p:sp>
      <p:sp>
        <p:nvSpPr>
          <p:cNvPr id="8" name="Скругленный прямоугольник 23">
            <a:extLst>
              <a:ext uri="{FF2B5EF4-FFF2-40B4-BE49-F238E27FC236}">
                <a16:creationId xmlns:a16="http://schemas.microsoft.com/office/drawing/2014/main" id="{11D2876A-125B-D4CF-280C-19B487F8461A}"/>
              </a:ext>
            </a:extLst>
          </p:cNvPr>
          <p:cNvSpPr/>
          <p:nvPr/>
        </p:nvSpPr>
        <p:spPr>
          <a:xfrm>
            <a:off x="2328594" y="3686397"/>
            <a:ext cx="2071687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ВІ</a:t>
            </a:r>
          </a:p>
        </p:txBody>
      </p:sp>
      <p:sp>
        <p:nvSpPr>
          <p:cNvPr id="9" name="Скругленный прямоугольник 24">
            <a:extLst>
              <a:ext uri="{FF2B5EF4-FFF2-40B4-BE49-F238E27FC236}">
                <a16:creationId xmlns:a16="http://schemas.microsoft.com/office/drawing/2014/main" id="{FD4DF093-6FD3-6CE2-6A3F-C9D8C8D7AB2B}"/>
              </a:ext>
            </a:extLst>
          </p:cNvPr>
          <p:cNvSpPr/>
          <p:nvPr/>
        </p:nvSpPr>
        <p:spPr>
          <a:xfrm>
            <a:off x="2328594" y="4808723"/>
            <a:ext cx="2071688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НЕ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0C7F21A-9BB3-3DB6-2A38-3CE6614AA87D}"/>
              </a:ext>
            </a:extLst>
          </p:cNvPr>
          <p:cNvSpPr/>
          <p:nvPr/>
        </p:nvSpPr>
        <p:spPr>
          <a:xfrm>
            <a:off x="5364088" y="2154655"/>
            <a:ext cx="1285875" cy="1285875"/>
          </a:xfrm>
          <a:prstGeom prst="ellips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8000" b="1" dirty="0">
                <a:solidFill>
                  <a:srgbClr val="333399"/>
                </a:solidFill>
                <a:latin typeface="Arno Pro Caption" pitchFamily="18" charset="0"/>
              </a:rPr>
              <a:t>Ї</a:t>
            </a:r>
          </a:p>
        </p:txBody>
      </p: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7822F5AD-F371-072E-2916-C0C99E466D60}"/>
              </a:ext>
            </a:extLst>
          </p:cNvPr>
          <p:cNvCxnSpPr>
            <a:cxnSpLocks/>
          </p:cNvCxnSpPr>
          <p:nvPr/>
        </p:nvCxnSpPr>
        <p:spPr>
          <a:xfrm>
            <a:off x="4411439" y="987296"/>
            <a:ext cx="1512397" cy="1211674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14">
            <a:extLst>
              <a:ext uri="{FF2B5EF4-FFF2-40B4-BE49-F238E27FC236}">
                <a16:creationId xmlns:a16="http://schemas.microsoft.com/office/drawing/2014/main" id="{52D0C34D-7A36-7FFC-5559-ED4123E7A9C6}"/>
              </a:ext>
            </a:extLst>
          </p:cNvPr>
          <p:cNvCxnSpPr>
            <a:cxnSpLocks/>
            <a:stCxn id="9" idx="3"/>
            <a:endCxn id="10" idx="4"/>
          </p:cNvCxnSpPr>
          <p:nvPr/>
        </p:nvCxnSpPr>
        <p:spPr>
          <a:xfrm flipV="1">
            <a:off x="4400282" y="3440530"/>
            <a:ext cx="1606744" cy="1725381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>
            <a:extLst>
              <a:ext uri="{FF2B5EF4-FFF2-40B4-BE49-F238E27FC236}">
                <a16:creationId xmlns:a16="http://schemas.microsoft.com/office/drawing/2014/main" id="{A7540167-8F37-CB0B-E432-6C14321A9922}"/>
              </a:ext>
            </a:extLst>
          </p:cNvPr>
          <p:cNvCxnSpPr>
            <a:cxnSpLocks/>
            <a:stCxn id="4" idx="3"/>
          </p:cNvCxnSpPr>
          <p:nvPr/>
        </p:nvCxnSpPr>
        <p:spPr>
          <a:xfrm>
            <a:off x="4400283" y="2042815"/>
            <a:ext cx="1074695" cy="397591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 зі стрілкою 21">
            <a:extLst>
              <a:ext uri="{FF2B5EF4-FFF2-40B4-BE49-F238E27FC236}">
                <a16:creationId xmlns:a16="http://schemas.microsoft.com/office/drawing/2014/main" id="{76D6287D-575A-C23B-B22C-79FB67EE2175}"/>
              </a:ext>
            </a:extLst>
          </p:cNvPr>
          <p:cNvCxnSpPr>
            <a:cxnSpLocks/>
            <a:stCxn id="7" idx="3"/>
            <a:endCxn id="10" idx="2"/>
          </p:cNvCxnSpPr>
          <p:nvPr/>
        </p:nvCxnSpPr>
        <p:spPr>
          <a:xfrm flipV="1">
            <a:off x="4411439" y="2797593"/>
            <a:ext cx="952649" cy="245607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>
            <a:extLst>
              <a:ext uri="{FF2B5EF4-FFF2-40B4-BE49-F238E27FC236}">
                <a16:creationId xmlns:a16="http://schemas.microsoft.com/office/drawing/2014/main" id="{05736921-96A6-9F47-7DEE-819C10C9A457}"/>
              </a:ext>
            </a:extLst>
          </p:cNvPr>
          <p:cNvCxnSpPr>
            <a:cxnSpLocks/>
            <a:stCxn id="8" idx="3"/>
            <a:endCxn id="10" idx="3"/>
          </p:cNvCxnSpPr>
          <p:nvPr/>
        </p:nvCxnSpPr>
        <p:spPr>
          <a:xfrm flipV="1">
            <a:off x="4400281" y="3252218"/>
            <a:ext cx="1152119" cy="791367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Скругленный прямоугольник 20">
            <a:extLst>
              <a:ext uri="{FF2B5EF4-FFF2-40B4-BE49-F238E27FC236}">
                <a16:creationId xmlns:a16="http://schemas.microsoft.com/office/drawing/2014/main" id="{7E3A06F3-4502-2450-586A-5E4B3A53AA6F}"/>
              </a:ext>
            </a:extLst>
          </p:cNvPr>
          <p:cNvSpPr/>
          <p:nvPr/>
        </p:nvSpPr>
        <p:spPr>
          <a:xfrm>
            <a:off x="5552400" y="699856"/>
            <a:ext cx="2475984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00B050"/>
                </a:solidFill>
                <a:latin typeface="Arial Black" panose="020B0A04020102020204" pitchFamily="34" charset="0"/>
              </a:rPr>
              <a:t>С</a:t>
            </a: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ВО</a:t>
            </a:r>
          </a:p>
        </p:txBody>
      </p: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id="{B2022666-59BD-63E9-9C32-147FB400E7DF}"/>
              </a:ext>
            </a:extLst>
          </p:cNvPr>
          <p:cNvCxnSpPr>
            <a:cxnSpLocks/>
          </p:cNvCxnSpPr>
          <p:nvPr/>
        </p:nvCxnSpPr>
        <p:spPr>
          <a:xfrm flipH="1">
            <a:off x="6228184" y="1414231"/>
            <a:ext cx="659457" cy="784739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20">
            <a:extLst>
              <a:ext uri="{FF2B5EF4-FFF2-40B4-BE49-F238E27FC236}">
                <a16:creationId xmlns:a16="http://schemas.microsoft.com/office/drawing/2014/main" id="{26E78776-FE47-73E2-F16B-9F826416333E}"/>
              </a:ext>
            </a:extLst>
          </p:cNvPr>
          <p:cNvSpPr/>
          <p:nvPr/>
        </p:nvSpPr>
        <p:spPr>
          <a:xfrm>
            <a:off x="5375488" y="4808723"/>
            <a:ext cx="3024306" cy="714375"/>
          </a:xfrm>
          <a:prstGeom prst="roundRect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6000" b="1" dirty="0">
                <a:solidFill>
                  <a:srgbClr val="333399"/>
                </a:solidFill>
                <a:latin typeface="Arial Black" panose="020B0A04020102020204" pitchFamily="34" charset="0"/>
              </a:rPr>
              <a:t>ЛІ</a:t>
            </a:r>
            <a:r>
              <a:rPr lang="uk-UA" sz="6000" b="1" dirty="0">
                <a:solidFill>
                  <a:srgbClr val="00B050"/>
                </a:solidFill>
                <a:latin typeface="Arial Black" panose="020B0A04020102020204" pitchFamily="34" charset="0"/>
              </a:rPr>
              <a:t>ЛІ</a:t>
            </a:r>
          </a:p>
        </p:txBody>
      </p: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36A0F126-5293-5880-587D-6440C9D25DCF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6300192" y="3429000"/>
            <a:ext cx="587449" cy="1379723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53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5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>
            <a:extLst>
              <a:ext uri="{FF2B5EF4-FFF2-40B4-BE49-F238E27FC236}">
                <a16:creationId xmlns:a16="http://schemas.microsoft.com/office/drawing/2014/main" id="{69D3468D-1C86-CEDC-2E2B-63FB9899F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638E5F-AF28-CF87-DF59-7B0BEA135D65}"/>
              </a:ext>
            </a:extLst>
          </p:cNvPr>
          <p:cNvSpPr txBox="1"/>
          <p:nvPr/>
        </p:nvSpPr>
        <p:spPr>
          <a:xfrm>
            <a:off x="1590329" y="305068"/>
            <a:ext cx="7553671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РА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Ї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НА</a:t>
            </a:r>
          </a:p>
          <a:p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УК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Ї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НА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УК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РА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ЇН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КА</a:t>
            </a:r>
          </a:p>
          <a:p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УК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ЇН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СЬ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КА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СО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ЛО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В’Ї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НА</a:t>
            </a:r>
          </a:p>
        </p:txBody>
      </p:sp>
    </p:spTree>
    <p:extLst>
      <p:ext uri="{BB962C8B-B14F-4D97-AF65-F5344CB8AC3E}">
        <p14:creationId xmlns:p14="http://schemas.microsoft.com/office/powerpoint/2010/main" val="3411401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>
            <a:extLst>
              <a:ext uri="{FF2B5EF4-FFF2-40B4-BE49-F238E27FC236}">
                <a16:creationId xmlns:a16="http://schemas.microsoft.com/office/drawing/2014/main" id="{D3FED1EE-97D2-F102-6AC7-7D9D831B0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90DF5B-5A1D-BE6D-A875-42E29F01CAB3}"/>
              </a:ext>
            </a:extLst>
          </p:cNvPr>
          <p:cNvSpPr txBox="1"/>
          <p:nvPr/>
        </p:nvSpPr>
        <p:spPr>
          <a:xfrm>
            <a:off x="1691680" y="332656"/>
            <a:ext cx="7034298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Й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ЇВ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Я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НИ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Н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ЯН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КА</a:t>
            </a:r>
          </a:p>
          <a:p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ЇВ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СЬ</a:t>
            </a:r>
            <a:r>
              <a:rPr lang="uk-UA" sz="8000" dirty="0">
                <a:solidFill>
                  <a:srgbClr val="0070C0"/>
                </a:solidFill>
                <a:latin typeface="Arial Black" panose="020B0A04020102020204" pitchFamily="34" charset="0"/>
              </a:rPr>
              <a:t>КИ</a:t>
            </a:r>
            <a:r>
              <a:rPr lang="uk-UA" sz="8000" dirty="0">
                <a:solidFill>
                  <a:srgbClr val="002060"/>
                </a:solidFill>
                <a:latin typeface="Arial Black" panose="020B0A04020102020204" pitchFamily="34" charset="0"/>
              </a:rPr>
              <a:t>Й</a:t>
            </a:r>
          </a:p>
          <a:p>
            <a:endParaRPr lang="uk-UA" sz="8000" dirty="0"/>
          </a:p>
        </p:txBody>
      </p:sp>
    </p:spTree>
    <p:extLst>
      <p:ext uri="{BB962C8B-B14F-4D97-AF65-F5344CB8AC3E}">
        <p14:creationId xmlns:p14="http://schemas.microsoft.com/office/powerpoint/2010/main" val="4286374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Подзабытая история. Рухнувший памятник основателям Киева.">
            <a:extLst>
              <a:ext uri="{FF2B5EF4-FFF2-40B4-BE49-F238E27FC236}">
                <a16:creationId xmlns:a16="http://schemas.microsoft.com/office/drawing/2014/main" id="{C4D2C6AA-967F-E654-C6C2-CDF13C309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527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Презентація &quot;Легенда про заснування Києва&quot;">
            <a:extLst>
              <a:ext uri="{FF2B5EF4-FFF2-40B4-BE49-F238E27FC236}">
                <a16:creationId xmlns:a16="http://schemas.microsoft.com/office/drawing/2014/main" id="{6CE224D3-CED9-6526-D1FD-75C357B1E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875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>
            <a:extLst>
              <a:ext uri="{FF2B5EF4-FFF2-40B4-BE49-F238E27FC236}">
                <a16:creationId xmlns:a16="http://schemas.microsoft.com/office/drawing/2014/main" id="{984EF432-7426-6D3A-A938-083443FD2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FE99D2-4E1D-606E-0284-C3FF1C9B4FD6}"/>
              </a:ext>
            </a:extLst>
          </p:cNvPr>
          <p:cNvSpPr txBox="1"/>
          <p:nvPr/>
        </p:nvSpPr>
        <p:spPr>
          <a:xfrm>
            <a:off x="251520" y="151179"/>
            <a:ext cx="9324989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Ук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ї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на – 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к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си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ви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й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 рі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д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ни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й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к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ра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й. 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 З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на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й  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йо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го, 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лю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би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й  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бе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рі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га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й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Мо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ва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її  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со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ло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в’ї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на.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Га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р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на,  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ми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ла  і  </a:t>
            </a:r>
          </a:p>
          <a:p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у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лю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б</a:t>
            </a:r>
            <a:r>
              <a:rPr lang="uk-UA" sz="6000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ле</a:t>
            </a:r>
            <a:r>
              <a:rPr lang="uk-UA" sz="6000" dirty="0">
                <a:solidFill>
                  <a:srgbClr val="002060"/>
                </a:solidFill>
                <a:latin typeface="Arial Black" panose="020B0A04020102020204" pitchFamily="34" charset="0"/>
              </a:rPr>
              <a:t>на.</a:t>
            </a:r>
            <a:r>
              <a:rPr lang="uk-UA" sz="6000" dirty="0">
                <a:latin typeface="Arial Black" panose="020B0A04020102020204" pitchFamily="34" charset="0"/>
              </a:rPr>
              <a:t>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91006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>
            <a:extLst>
              <a:ext uri="{FF2B5EF4-FFF2-40B4-BE49-F238E27FC236}">
                <a16:creationId xmlns:a16="http://schemas.microsoft.com/office/drawing/2014/main" id="{2A8CFAFA-2EEA-7E2A-68D6-97866F860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748" cy="6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D492B-28AA-A3CC-241A-DBD2D2398CFD}"/>
              </a:ext>
            </a:extLst>
          </p:cNvPr>
          <p:cNvSpPr txBox="1"/>
          <p:nvPr/>
        </p:nvSpPr>
        <p:spPr>
          <a:xfrm>
            <a:off x="395536" y="260648"/>
            <a:ext cx="930756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Я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ко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сь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з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ві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рі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п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ро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ве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ли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лі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сі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з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ма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га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ня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. Ли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с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ка з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ри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ла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су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п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. Бі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л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ка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с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кі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і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с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пе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ла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ко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ро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ї. </a:t>
            </a:r>
            <a:r>
              <a:rPr lang="uk-UA" sz="5400" dirty="0">
                <a:solidFill>
                  <a:srgbClr val="FF0000"/>
                </a:solidFill>
                <a:latin typeface="Arial Black" panose="020B0A04020102020204" pitchFamily="34" charset="0"/>
              </a:rPr>
              <a:t>Ко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за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п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ри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не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с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ла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ка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о. А </a:t>
            </a:r>
            <a:r>
              <a:rPr lang="uk-UA" sz="5400" dirty="0">
                <a:solidFill>
                  <a:srgbClr val="FF0000"/>
                </a:solidFill>
                <a:latin typeface="Arial Black" panose="020B0A04020102020204" pitchFamily="34" charset="0"/>
              </a:rPr>
              <a:t>во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вк –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ко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ва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лі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ї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Я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ка 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с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ма</a:t>
            </a:r>
            <a:r>
              <a:rPr lang="uk-UA" sz="5400" dirty="0">
                <a:solidFill>
                  <a:srgbClr val="C00000"/>
                </a:solidFill>
                <a:latin typeface="Arial Black" panose="020B0A04020102020204" pitchFamily="34" charset="0"/>
              </a:rPr>
              <a:t>ко</a:t>
            </a:r>
            <a:r>
              <a:rPr lang="uk-UA" sz="5400" dirty="0">
                <a:solidFill>
                  <a:srgbClr val="002060"/>
                </a:solidFill>
                <a:latin typeface="Arial Black" panose="020B0A04020102020204" pitchFamily="34" charset="0"/>
              </a:rPr>
              <a:t>та !</a:t>
            </a:r>
          </a:p>
        </p:txBody>
      </p:sp>
    </p:spTree>
    <p:extLst>
      <p:ext uri="{BB962C8B-B14F-4D97-AF65-F5344CB8AC3E}">
        <p14:creationId xmlns:p14="http://schemas.microsoft.com/office/powerpoint/2010/main" val="394345859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92</Words>
  <Application>Microsoft Office PowerPoint</Application>
  <PresentationFormat>Екран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Arno Pro Caption</vt:lpstr>
      <vt:lpstr>Calibri</vt:lpstr>
      <vt:lpstr>1_Тема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Ihor</dc:creator>
  <cp:lastModifiedBy>User</cp:lastModifiedBy>
  <cp:revision>25</cp:revision>
  <dcterms:created xsi:type="dcterms:W3CDTF">2014-03-03T18:18:03Z</dcterms:created>
  <dcterms:modified xsi:type="dcterms:W3CDTF">2024-02-12T08:05:06Z</dcterms:modified>
</cp:coreProperties>
</file>