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2" r:id="rId2"/>
    <p:sldId id="263" r:id="rId3"/>
    <p:sldId id="289" r:id="rId4"/>
    <p:sldId id="264" r:id="rId5"/>
    <p:sldId id="279" r:id="rId6"/>
    <p:sldId id="281" r:id="rId7"/>
    <p:sldId id="265" r:id="rId8"/>
    <p:sldId id="277" r:id="rId9"/>
    <p:sldId id="266" r:id="rId10"/>
    <p:sldId id="268" r:id="rId11"/>
    <p:sldId id="295" r:id="rId12"/>
    <p:sldId id="273" r:id="rId13"/>
    <p:sldId id="290" r:id="rId14"/>
    <p:sldId id="296" r:id="rId15"/>
    <p:sldId id="292" r:id="rId16"/>
    <p:sldId id="278" r:id="rId17"/>
    <p:sldId id="285" r:id="rId18"/>
    <p:sldId id="29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C7C921-D4A5-4C83-90A4-78471E89805C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E2BB540-8939-4112-832D-73D002930D12}">
      <dgm:prSet phldrT="[Текст]" custT="1"/>
      <dgm:spPr/>
      <dgm:t>
        <a:bodyPr/>
        <a:lstStyle/>
        <a:p>
          <a:r>
            <a:rPr lang="uk-UA" sz="1800" b="1" dirty="0" smtClean="0">
              <a:latin typeface="Comic Sans MS" pitchFamily="66" charset="0"/>
            </a:rPr>
            <a:t>Сприяє кращому розумінню та запам’ятовуванню матеріалу</a:t>
          </a:r>
          <a:endParaRPr lang="ru-RU" sz="1800" b="1" dirty="0">
            <a:latin typeface="Comic Sans MS" pitchFamily="66" charset="0"/>
          </a:endParaRPr>
        </a:p>
      </dgm:t>
    </dgm:pt>
    <dgm:pt modelId="{8D3FBD9C-7EB3-482E-81FE-34E04A99F743}" type="parTrans" cxnId="{A88BB156-7EC3-4415-9118-255B1FFBBF57}">
      <dgm:prSet/>
      <dgm:spPr/>
      <dgm:t>
        <a:bodyPr/>
        <a:lstStyle/>
        <a:p>
          <a:endParaRPr lang="ru-RU"/>
        </a:p>
      </dgm:t>
    </dgm:pt>
    <dgm:pt modelId="{FE065071-309C-4685-856E-67430F505DBA}" type="sibTrans" cxnId="{A88BB156-7EC3-4415-9118-255B1FFBBF57}">
      <dgm:prSet/>
      <dgm:spPr/>
      <dgm:t>
        <a:bodyPr/>
        <a:lstStyle/>
        <a:p>
          <a:endParaRPr lang="ru-RU"/>
        </a:p>
      </dgm:t>
    </dgm:pt>
    <dgm:pt modelId="{281B9F12-4C04-4356-8A5A-DACD39F35B41}">
      <dgm:prSet phldrT="[Текст]" custT="1"/>
      <dgm:spPr/>
      <dgm:t>
        <a:bodyPr/>
        <a:lstStyle/>
        <a:p>
          <a:r>
            <a:rPr lang="uk-UA" sz="1800" b="1" dirty="0" smtClean="0">
              <a:latin typeface="Comic Sans MS" pitchFamily="66" charset="0"/>
            </a:rPr>
            <a:t>Зручний спосіб повторення та узагальнення вивченого</a:t>
          </a:r>
          <a:endParaRPr lang="ru-RU" sz="1800" b="1" dirty="0">
            <a:latin typeface="Comic Sans MS" pitchFamily="66" charset="0"/>
          </a:endParaRPr>
        </a:p>
      </dgm:t>
    </dgm:pt>
    <dgm:pt modelId="{F432AEBB-BB9B-4D64-8223-FEC055CEF266}" type="parTrans" cxnId="{6481666B-FAD3-40D4-A7C6-6B92724394C7}">
      <dgm:prSet/>
      <dgm:spPr/>
      <dgm:t>
        <a:bodyPr/>
        <a:lstStyle/>
        <a:p>
          <a:endParaRPr lang="ru-RU"/>
        </a:p>
      </dgm:t>
    </dgm:pt>
    <dgm:pt modelId="{4D5B8387-E92A-4973-8F88-D0C5BC4E0D20}" type="sibTrans" cxnId="{6481666B-FAD3-40D4-A7C6-6B92724394C7}">
      <dgm:prSet/>
      <dgm:spPr/>
      <dgm:t>
        <a:bodyPr/>
        <a:lstStyle/>
        <a:p>
          <a:endParaRPr lang="ru-RU"/>
        </a:p>
      </dgm:t>
    </dgm:pt>
    <dgm:pt modelId="{C9176210-7F58-45B7-8685-DC8C841EC8C1}">
      <dgm:prSet phldrT="[Текст]" custT="1"/>
      <dgm:spPr/>
      <dgm:t>
        <a:bodyPr/>
        <a:lstStyle/>
        <a:p>
          <a:r>
            <a:rPr lang="uk-UA" sz="1800" b="1" dirty="0" smtClean="0">
              <a:latin typeface="Comic Sans MS" pitchFamily="66" charset="0"/>
            </a:rPr>
            <a:t>Можливість розробки на будь-яку тему програми</a:t>
          </a:r>
          <a:endParaRPr lang="ru-RU" sz="1800" b="1" dirty="0">
            <a:latin typeface="Comic Sans MS" pitchFamily="66" charset="0"/>
          </a:endParaRPr>
        </a:p>
      </dgm:t>
    </dgm:pt>
    <dgm:pt modelId="{9D5140D2-E781-41D5-AE45-56FFF57CBFE1}" type="parTrans" cxnId="{0183BE9D-E6DE-4F87-83E0-AC410BD94A09}">
      <dgm:prSet/>
      <dgm:spPr/>
      <dgm:t>
        <a:bodyPr/>
        <a:lstStyle/>
        <a:p>
          <a:endParaRPr lang="ru-RU"/>
        </a:p>
      </dgm:t>
    </dgm:pt>
    <dgm:pt modelId="{504F5642-A679-42C9-8CD1-ACAE3D3F5988}" type="sibTrans" cxnId="{0183BE9D-E6DE-4F87-83E0-AC410BD94A09}">
      <dgm:prSet/>
      <dgm:spPr/>
      <dgm:t>
        <a:bodyPr/>
        <a:lstStyle/>
        <a:p>
          <a:endParaRPr lang="ru-RU"/>
        </a:p>
      </dgm:t>
    </dgm:pt>
    <dgm:pt modelId="{2AF4EC77-D96C-49A9-84EB-77F475AA0702}">
      <dgm:prSet custT="1"/>
      <dgm:spPr/>
      <dgm:t>
        <a:bodyPr/>
        <a:lstStyle/>
        <a:p>
          <a:r>
            <a:rPr lang="uk-UA" sz="1800" b="1" noProof="0" dirty="0" smtClean="0">
              <a:latin typeface="Comic Sans MS" pitchFamily="66" charset="0"/>
            </a:rPr>
            <a:t>Дієвий інструмент презентації підсумків роботи над творчим проєктом</a:t>
          </a:r>
        </a:p>
      </dgm:t>
    </dgm:pt>
    <dgm:pt modelId="{F20C820B-7226-4BB8-86C0-B78D18E95E8F}" type="parTrans" cxnId="{73678669-AADE-40C2-B327-2372FB2E5691}">
      <dgm:prSet/>
      <dgm:spPr/>
      <dgm:t>
        <a:bodyPr/>
        <a:lstStyle/>
        <a:p>
          <a:endParaRPr lang="ru-RU"/>
        </a:p>
      </dgm:t>
    </dgm:pt>
    <dgm:pt modelId="{08358F76-3A61-467C-AEFB-987493627FB5}" type="sibTrans" cxnId="{73678669-AADE-40C2-B327-2372FB2E5691}">
      <dgm:prSet/>
      <dgm:spPr/>
      <dgm:t>
        <a:bodyPr/>
        <a:lstStyle/>
        <a:p>
          <a:endParaRPr lang="ru-RU"/>
        </a:p>
      </dgm:t>
    </dgm:pt>
    <dgm:pt modelId="{C70514CA-5089-406C-A312-1B6AF87AB791}">
      <dgm:prSet custT="1"/>
      <dgm:spPr/>
      <dgm:t>
        <a:bodyPr/>
        <a:lstStyle/>
        <a:p>
          <a:r>
            <a:rPr lang="ru-RU" sz="1800" b="1" dirty="0" smtClean="0">
              <a:latin typeface="Comic Sans MS" pitchFamily="66" charset="0"/>
            </a:rPr>
            <a:t>Цікава форма роботи для всебічного розвитку учнів</a:t>
          </a:r>
        </a:p>
      </dgm:t>
    </dgm:pt>
    <dgm:pt modelId="{06531AA3-213A-4E4B-B3EB-646DF0DFC053}" type="parTrans" cxnId="{774A382D-FAC8-4395-98B0-40AE7BA44475}">
      <dgm:prSet/>
      <dgm:spPr/>
      <dgm:t>
        <a:bodyPr/>
        <a:lstStyle/>
        <a:p>
          <a:endParaRPr lang="ru-RU"/>
        </a:p>
      </dgm:t>
    </dgm:pt>
    <dgm:pt modelId="{B969BFCA-2CE7-45CD-BAB8-06DA52DA556F}" type="sibTrans" cxnId="{774A382D-FAC8-4395-98B0-40AE7BA44475}">
      <dgm:prSet/>
      <dgm:spPr/>
      <dgm:t>
        <a:bodyPr/>
        <a:lstStyle/>
        <a:p>
          <a:endParaRPr lang="ru-RU"/>
        </a:p>
      </dgm:t>
    </dgm:pt>
    <dgm:pt modelId="{6206A160-B84F-41D7-8458-E553D2AF3F04}" type="pres">
      <dgm:prSet presAssocID="{15C7C921-D4A5-4C83-90A4-78471E89805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1E3B42-4574-4835-A7C4-903220BB1B21}" type="pres">
      <dgm:prSet presAssocID="{6E2BB540-8939-4112-832D-73D002930D12}" presName="parentLin" presStyleCnt="0"/>
      <dgm:spPr/>
    </dgm:pt>
    <dgm:pt modelId="{254ED62A-75F2-4C40-8509-3D13E7F1C721}" type="pres">
      <dgm:prSet presAssocID="{6E2BB540-8939-4112-832D-73D002930D12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B071B898-1CB3-405C-9F09-DF5DC0D67EED}" type="pres">
      <dgm:prSet presAssocID="{6E2BB540-8939-4112-832D-73D002930D12}" presName="parentText" presStyleLbl="node1" presStyleIdx="0" presStyleCnt="5" custScaleX="111070" custLinFactNeighborX="7512" custLinFactNeighborY="87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35CADA-9236-4FB2-A437-04313734BA41}" type="pres">
      <dgm:prSet presAssocID="{6E2BB540-8939-4112-832D-73D002930D12}" presName="negativeSpace" presStyleCnt="0"/>
      <dgm:spPr/>
    </dgm:pt>
    <dgm:pt modelId="{586EC4DD-67F6-4D32-8585-5A467822F3E6}" type="pres">
      <dgm:prSet presAssocID="{6E2BB540-8939-4112-832D-73D002930D12}" presName="childText" presStyleLbl="conFgAcc1" presStyleIdx="0" presStyleCnt="5">
        <dgm:presLayoutVars>
          <dgm:bulletEnabled val="1"/>
        </dgm:presLayoutVars>
      </dgm:prSet>
      <dgm:spPr/>
    </dgm:pt>
    <dgm:pt modelId="{D655D464-B1C9-48A6-B54C-AEC2E832FC15}" type="pres">
      <dgm:prSet presAssocID="{FE065071-309C-4685-856E-67430F505DBA}" presName="spaceBetweenRectangles" presStyleCnt="0"/>
      <dgm:spPr/>
    </dgm:pt>
    <dgm:pt modelId="{A5FB1B65-7650-4FC8-AF9D-6F654BA4AA33}" type="pres">
      <dgm:prSet presAssocID="{281B9F12-4C04-4356-8A5A-DACD39F35B41}" presName="parentLin" presStyleCnt="0"/>
      <dgm:spPr/>
    </dgm:pt>
    <dgm:pt modelId="{C9B9863B-1AFD-415B-8918-2B8A0E994FC6}" type="pres">
      <dgm:prSet presAssocID="{281B9F12-4C04-4356-8A5A-DACD39F35B41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E80E15D5-1BCC-4D34-B1FE-E84F829AB843}" type="pres">
      <dgm:prSet presAssocID="{281B9F12-4C04-4356-8A5A-DACD39F35B41}" presName="parentText" presStyleLbl="node1" presStyleIdx="1" presStyleCnt="5" custScaleX="1110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715D9-241D-4E63-92B2-ADD1ACFC731D}" type="pres">
      <dgm:prSet presAssocID="{281B9F12-4C04-4356-8A5A-DACD39F35B41}" presName="negativeSpace" presStyleCnt="0"/>
      <dgm:spPr/>
    </dgm:pt>
    <dgm:pt modelId="{29B8C57B-1F24-4895-AA34-E083E7F7162A}" type="pres">
      <dgm:prSet presAssocID="{281B9F12-4C04-4356-8A5A-DACD39F35B41}" presName="childText" presStyleLbl="conFgAcc1" presStyleIdx="1" presStyleCnt="5">
        <dgm:presLayoutVars>
          <dgm:bulletEnabled val="1"/>
        </dgm:presLayoutVars>
      </dgm:prSet>
      <dgm:spPr/>
    </dgm:pt>
    <dgm:pt modelId="{4473D6DB-215E-414B-9CF7-754C384029C4}" type="pres">
      <dgm:prSet presAssocID="{4D5B8387-E92A-4973-8F88-D0C5BC4E0D20}" presName="spaceBetweenRectangles" presStyleCnt="0"/>
      <dgm:spPr/>
    </dgm:pt>
    <dgm:pt modelId="{B00ECEF5-4F21-4EB7-AD47-BC5BBE1E5B9E}" type="pres">
      <dgm:prSet presAssocID="{C9176210-7F58-45B7-8685-DC8C841EC8C1}" presName="parentLin" presStyleCnt="0"/>
      <dgm:spPr/>
    </dgm:pt>
    <dgm:pt modelId="{7642EE5F-6F21-481C-8757-C4F20FFEAE8F}" type="pres">
      <dgm:prSet presAssocID="{C9176210-7F58-45B7-8685-DC8C841EC8C1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660E02FB-F0C1-4F93-A413-DFEAE882050B}" type="pres">
      <dgm:prSet presAssocID="{C9176210-7F58-45B7-8685-DC8C841EC8C1}" presName="parentText" presStyleLbl="node1" presStyleIdx="2" presStyleCnt="5" custScaleX="1110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27353-C14A-4658-8876-6AF9D169E2BA}" type="pres">
      <dgm:prSet presAssocID="{C9176210-7F58-45B7-8685-DC8C841EC8C1}" presName="negativeSpace" presStyleCnt="0"/>
      <dgm:spPr/>
    </dgm:pt>
    <dgm:pt modelId="{2D73ADDA-D912-4E67-9ED0-52D4C5CE59B3}" type="pres">
      <dgm:prSet presAssocID="{C9176210-7F58-45B7-8685-DC8C841EC8C1}" presName="childText" presStyleLbl="conFgAcc1" presStyleIdx="2" presStyleCnt="5">
        <dgm:presLayoutVars>
          <dgm:bulletEnabled val="1"/>
        </dgm:presLayoutVars>
      </dgm:prSet>
      <dgm:spPr/>
    </dgm:pt>
    <dgm:pt modelId="{A1641EC1-92E3-40AB-A6CA-BA5B2A5BAE17}" type="pres">
      <dgm:prSet presAssocID="{504F5642-A679-42C9-8CD1-ACAE3D3F5988}" presName="spaceBetweenRectangles" presStyleCnt="0"/>
      <dgm:spPr/>
    </dgm:pt>
    <dgm:pt modelId="{D7028273-3C70-4304-8FF4-BC6078D86692}" type="pres">
      <dgm:prSet presAssocID="{C70514CA-5089-406C-A312-1B6AF87AB791}" presName="parentLin" presStyleCnt="0"/>
      <dgm:spPr/>
    </dgm:pt>
    <dgm:pt modelId="{81499863-4B50-4E78-B8EB-B84A2A31E61C}" type="pres">
      <dgm:prSet presAssocID="{C70514CA-5089-406C-A312-1B6AF87AB791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F436B1DE-1390-4EDB-BF45-21DE5CF72C2D}" type="pres">
      <dgm:prSet presAssocID="{C70514CA-5089-406C-A312-1B6AF87AB791}" presName="parentText" presStyleLbl="node1" presStyleIdx="3" presStyleCnt="5" custScaleX="1107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771D00-57BE-42E1-8A02-D0A248BBD6D7}" type="pres">
      <dgm:prSet presAssocID="{C70514CA-5089-406C-A312-1B6AF87AB791}" presName="negativeSpace" presStyleCnt="0"/>
      <dgm:spPr/>
    </dgm:pt>
    <dgm:pt modelId="{8F9B5B09-4A0D-4709-9A5B-400FE9EBA675}" type="pres">
      <dgm:prSet presAssocID="{C70514CA-5089-406C-A312-1B6AF87AB791}" presName="childText" presStyleLbl="conFgAcc1" presStyleIdx="3" presStyleCnt="5">
        <dgm:presLayoutVars>
          <dgm:bulletEnabled val="1"/>
        </dgm:presLayoutVars>
      </dgm:prSet>
      <dgm:spPr/>
    </dgm:pt>
    <dgm:pt modelId="{5D52ABC8-9138-40DC-82DC-71959FF5AF8F}" type="pres">
      <dgm:prSet presAssocID="{B969BFCA-2CE7-45CD-BAB8-06DA52DA556F}" presName="spaceBetweenRectangles" presStyleCnt="0"/>
      <dgm:spPr/>
    </dgm:pt>
    <dgm:pt modelId="{BD36E2C1-A2FA-47E2-8349-DB29BFF9F660}" type="pres">
      <dgm:prSet presAssocID="{2AF4EC77-D96C-49A9-84EB-77F475AA0702}" presName="parentLin" presStyleCnt="0"/>
      <dgm:spPr/>
    </dgm:pt>
    <dgm:pt modelId="{A4A61C8F-581D-4F2B-BEEA-AA5BC3D7E4FA}" type="pres">
      <dgm:prSet presAssocID="{2AF4EC77-D96C-49A9-84EB-77F475AA0702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0274D31E-E7A6-49B3-A812-239E8BA5E069}" type="pres">
      <dgm:prSet presAssocID="{2AF4EC77-D96C-49A9-84EB-77F475AA0702}" presName="parentText" presStyleLbl="node1" presStyleIdx="4" presStyleCnt="5" custScaleX="111070" custScaleY="1069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A8374-DFC9-4553-8BC4-529AE9F6FAD6}" type="pres">
      <dgm:prSet presAssocID="{2AF4EC77-D96C-49A9-84EB-77F475AA0702}" presName="negativeSpace" presStyleCnt="0"/>
      <dgm:spPr/>
    </dgm:pt>
    <dgm:pt modelId="{88672D80-6E23-4D03-B469-7DE6FFCD1448}" type="pres">
      <dgm:prSet presAssocID="{2AF4EC77-D96C-49A9-84EB-77F475AA0702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22F4C531-97DC-4FF3-8603-0DCCD4478F84}" type="presOf" srcId="{C70514CA-5089-406C-A312-1B6AF87AB791}" destId="{81499863-4B50-4E78-B8EB-B84A2A31E61C}" srcOrd="0" destOrd="0" presId="urn:microsoft.com/office/officeart/2005/8/layout/list1"/>
    <dgm:cxn modelId="{B0FBACFD-FE3C-4A1D-A3D4-5DE51790CEA8}" type="presOf" srcId="{281B9F12-4C04-4356-8A5A-DACD39F35B41}" destId="{E80E15D5-1BCC-4D34-B1FE-E84F829AB843}" srcOrd="1" destOrd="0" presId="urn:microsoft.com/office/officeart/2005/8/layout/list1"/>
    <dgm:cxn modelId="{BAE82C39-5FAD-4B7D-BB81-94780FC74FC4}" type="presOf" srcId="{C70514CA-5089-406C-A312-1B6AF87AB791}" destId="{F436B1DE-1390-4EDB-BF45-21DE5CF72C2D}" srcOrd="1" destOrd="0" presId="urn:microsoft.com/office/officeart/2005/8/layout/list1"/>
    <dgm:cxn modelId="{84D5E107-5BA1-4A63-987B-0F0FB7CA1EA0}" type="presOf" srcId="{281B9F12-4C04-4356-8A5A-DACD39F35B41}" destId="{C9B9863B-1AFD-415B-8918-2B8A0E994FC6}" srcOrd="0" destOrd="0" presId="urn:microsoft.com/office/officeart/2005/8/layout/list1"/>
    <dgm:cxn modelId="{250CE4F3-38E0-4BC9-AB5B-38E4D5B46490}" type="presOf" srcId="{2AF4EC77-D96C-49A9-84EB-77F475AA0702}" destId="{0274D31E-E7A6-49B3-A812-239E8BA5E069}" srcOrd="1" destOrd="0" presId="urn:microsoft.com/office/officeart/2005/8/layout/list1"/>
    <dgm:cxn modelId="{1B0B6B4B-117F-4059-BE4E-6EF820B0729B}" type="presOf" srcId="{15C7C921-D4A5-4C83-90A4-78471E89805C}" destId="{6206A160-B84F-41D7-8458-E553D2AF3F04}" srcOrd="0" destOrd="0" presId="urn:microsoft.com/office/officeart/2005/8/layout/list1"/>
    <dgm:cxn modelId="{6481666B-FAD3-40D4-A7C6-6B92724394C7}" srcId="{15C7C921-D4A5-4C83-90A4-78471E89805C}" destId="{281B9F12-4C04-4356-8A5A-DACD39F35B41}" srcOrd="1" destOrd="0" parTransId="{F432AEBB-BB9B-4D64-8223-FEC055CEF266}" sibTransId="{4D5B8387-E92A-4973-8F88-D0C5BC4E0D20}"/>
    <dgm:cxn modelId="{A88BB156-7EC3-4415-9118-255B1FFBBF57}" srcId="{15C7C921-D4A5-4C83-90A4-78471E89805C}" destId="{6E2BB540-8939-4112-832D-73D002930D12}" srcOrd="0" destOrd="0" parTransId="{8D3FBD9C-7EB3-482E-81FE-34E04A99F743}" sibTransId="{FE065071-309C-4685-856E-67430F505DBA}"/>
    <dgm:cxn modelId="{C5739C5B-521A-41E2-AC40-651B82AE2FCA}" type="presOf" srcId="{C9176210-7F58-45B7-8685-DC8C841EC8C1}" destId="{660E02FB-F0C1-4F93-A413-DFEAE882050B}" srcOrd="1" destOrd="0" presId="urn:microsoft.com/office/officeart/2005/8/layout/list1"/>
    <dgm:cxn modelId="{0183BE9D-E6DE-4F87-83E0-AC410BD94A09}" srcId="{15C7C921-D4A5-4C83-90A4-78471E89805C}" destId="{C9176210-7F58-45B7-8685-DC8C841EC8C1}" srcOrd="2" destOrd="0" parTransId="{9D5140D2-E781-41D5-AE45-56FFF57CBFE1}" sibTransId="{504F5642-A679-42C9-8CD1-ACAE3D3F5988}"/>
    <dgm:cxn modelId="{822B1F8C-55EE-42B0-9C6D-669978CD6AA5}" type="presOf" srcId="{6E2BB540-8939-4112-832D-73D002930D12}" destId="{B071B898-1CB3-405C-9F09-DF5DC0D67EED}" srcOrd="1" destOrd="0" presId="urn:microsoft.com/office/officeart/2005/8/layout/list1"/>
    <dgm:cxn modelId="{42FE15F7-B819-4667-AAE9-1FE196CCCC86}" type="presOf" srcId="{2AF4EC77-D96C-49A9-84EB-77F475AA0702}" destId="{A4A61C8F-581D-4F2B-BEEA-AA5BC3D7E4FA}" srcOrd="0" destOrd="0" presId="urn:microsoft.com/office/officeart/2005/8/layout/list1"/>
    <dgm:cxn modelId="{774A382D-FAC8-4395-98B0-40AE7BA44475}" srcId="{15C7C921-D4A5-4C83-90A4-78471E89805C}" destId="{C70514CA-5089-406C-A312-1B6AF87AB791}" srcOrd="3" destOrd="0" parTransId="{06531AA3-213A-4E4B-B3EB-646DF0DFC053}" sibTransId="{B969BFCA-2CE7-45CD-BAB8-06DA52DA556F}"/>
    <dgm:cxn modelId="{2610D59C-7218-4018-935C-B314711F9FE9}" type="presOf" srcId="{C9176210-7F58-45B7-8685-DC8C841EC8C1}" destId="{7642EE5F-6F21-481C-8757-C4F20FFEAE8F}" srcOrd="0" destOrd="0" presId="urn:microsoft.com/office/officeart/2005/8/layout/list1"/>
    <dgm:cxn modelId="{73678669-AADE-40C2-B327-2372FB2E5691}" srcId="{15C7C921-D4A5-4C83-90A4-78471E89805C}" destId="{2AF4EC77-D96C-49A9-84EB-77F475AA0702}" srcOrd="4" destOrd="0" parTransId="{F20C820B-7226-4BB8-86C0-B78D18E95E8F}" sibTransId="{08358F76-3A61-467C-AEFB-987493627FB5}"/>
    <dgm:cxn modelId="{190DE869-2E59-4535-A3DD-33B2A2665236}" type="presOf" srcId="{6E2BB540-8939-4112-832D-73D002930D12}" destId="{254ED62A-75F2-4C40-8509-3D13E7F1C721}" srcOrd="0" destOrd="0" presId="urn:microsoft.com/office/officeart/2005/8/layout/list1"/>
    <dgm:cxn modelId="{D8DBAE84-CB6D-42E9-ABCE-CD6C5F0467A7}" type="presParOf" srcId="{6206A160-B84F-41D7-8458-E553D2AF3F04}" destId="{EC1E3B42-4574-4835-A7C4-903220BB1B21}" srcOrd="0" destOrd="0" presId="urn:microsoft.com/office/officeart/2005/8/layout/list1"/>
    <dgm:cxn modelId="{914545D5-BFB6-44F6-B33E-0B7A3C6EF5BA}" type="presParOf" srcId="{EC1E3B42-4574-4835-A7C4-903220BB1B21}" destId="{254ED62A-75F2-4C40-8509-3D13E7F1C721}" srcOrd="0" destOrd="0" presId="urn:microsoft.com/office/officeart/2005/8/layout/list1"/>
    <dgm:cxn modelId="{B082A125-6FD0-44E2-8712-8F02E515FC22}" type="presParOf" srcId="{EC1E3B42-4574-4835-A7C4-903220BB1B21}" destId="{B071B898-1CB3-405C-9F09-DF5DC0D67EED}" srcOrd="1" destOrd="0" presId="urn:microsoft.com/office/officeart/2005/8/layout/list1"/>
    <dgm:cxn modelId="{B0B19F9A-A699-4FE0-B514-B3B27D318B42}" type="presParOf" srcId="{6206A160-B84F-41D7-8458-E553D2AF3F04}" destId="{AF35CADA-9236-4FB2-A437-04313734BA41}" srcOrd="1" destOrd="0" presId="urn:microsoft.com/office/officeart/2005/8/layout/list1"/>
    <dgm:cxn modelId="{AF669200-0FCD-46FB-B183-D89D502DBF17}" type="presParOf" srcId="{6206A160-B84F-41D7-8458-E553D2AF3F04}" destId="{586EC4DD-67F6-4D32-8585-5A467822F3E6}" srcOrd="2" destOrd="0" presId="urn:microsoft.com/office/officeart/2005/8/layout/list1"/>
    <dgm:cxn modelId="{8ABFDB8E-B1AF-405C-80FA-DD022F63CE0C}" type="presParOf" srcId="{6206A160-B84F-41D7-8458-E553D2AF3F04}" destId="{D655D464-B1C9-48A6-B54C-AEC2E832FC15}" srcOrd="3" destOrd="0" presId="urn:microsoft.com/office/officeart/2005/8/layout/list1"/>
    <dgm:cxn modelId="{DA941A03-06F7-4627-94FA-EF44D4882400}" type="presParOf" srcId="{6206A160-B84F-41D7-8458-E553D2AF3F04}" destId="{A5FB1B65-7650-4FC8-AF9D-6F654BA4AA33}" srcOrd="4" destOrd="0" presId="urn:microsoft.com/office/officeart/2005/8/layout/list1"/>
    <dgm:cxn modelId="{B9976439-99CE-478F-8231-683BE709FE03}" type="presParOf" srcId="{A5FB1B65-7650-4FC8-AF9D-6F654BA4AA33}" destId="{C9B9863B-1AFD-415B-8918-2B8A0E994FC6}" srcOrd="0" destOrd="0" presId="urn:microsoft.com/office/officeart/2005/8/layout/list1"/>
    <dgm:cxn modelId="{4F7668D7-76CF-44CE-A49E-D76C286C6592}" type="presParOf" srcId="{A5FB1B65-7650-4FC8-AF9D-6F654BA4AA33}" destId="{E80E15D5-1BCC-4D34-B1FE-E84F829AB843}" srcOrd="1" destOrd="0" presId="urn:microsoft.com/office/officeart/2005/8/layout/list1"/>
    <dgm:cxn modelId="{01417D27-5F8D-4B55-8F46-608919565400}" type="presParOf" srcId="{6206A160-B84F-41D7-8458-E553D2AF3F04}" destId="{A0D715D9-241D-4E63-92B2-ADD1ACFC731D}" srcOrd="5" destOrd="0" presId="urn:microsoft.com/office/officeart/2005/8/layout/list1"/>
    <dgm:cxn modelId="{2FC81F2D-EFC2-4470-A6D1-BB84E0A775BE}" type="presParOf" srcId="{6206A160-B84F-41D7-8458-E553D2AF3F04}" destId="{29B8C57B-1F24-4895-AA34-E083E7F7162A}" srcOrd="6" destOrd="0" presId="urn:microsoft.com/office/officeart/2005/8/layout/list1"/>
    <dgm:cxn modelId="{BAA6505C-2C0F-4D81-A059-3469E231C6BE}" type="presParOf" srcId="{6206A160-B84F-41D7-8458-E553D2AF3F04}" destId="{4473D6DB-215E-414B-9CF7-754C384029C4}" srcOrd="7" destOrd="0" presId="urn:microsoft.com/office/officeart/2005/8/layout/list1"/>
    <dgm:cxn modelId="{7ABA72EB-0ED7-454E-BDD6-A855C021758F}" type="presParOf" srcId="{6206A160-B84F-41D7-8458-E553D2AF3F04}" destId="{B00ECEF5-4F21-4EB7-AD47-BC5BBE1E5B9E}" srcOrd="8" destOrd="0" presId="urn:microsoft.com/office/officeart/2005/8/layout/list1"/>
    <dgm:cxn modelId="{492BF1D2-B5FA-487B-8E67-4DE9202399D4}" type="presParOf" srcId="{B00ECEF5-4F21-4EB7-AD47-BC5BBE1E5B9E}" destId="{7642EE5F-6F21-481C-8757-C4F20FFEAE8F}" srcOrd="0" destOrd="0" presId="urn:microsoft.com/office/officeart/2005/8/layout/list1"/>
    <dgm:cxn modelId="{B13D77C1-9140-4925-91DC-0F0976570CA0}" type="presParOf" srcId="{B00ECEF5-4F21-4EB7-AD47-BC5BBE1E5B9E}" destId="{660E02FB-F0C1-4F93-A413-DFEAE882050B}" srcOrd="1" destOrd="0" presId="urn:microsoft.com/office/officeart/2005/8/layout/list1"/>
    <dgm:cxn modelId="{DA77139E-0966-4788-BF68-3A23A3CA0E7C}" type="presParOf" srcId="{6206A160-B84F-41D7-8458-E553D2AF3F04}" destId="{7C627353-C14A-4658-8876-6AF9D169E2BA}" srcOrd="9" destOrd="0" presId="urn:microsoft.com/office/officeart/2005/8/layout/list1"/>
    <dgm:cxn modelId="{E97C59C7-976E-4E4C-A870-81DC79C8E81A}" type="presParOf" srcId="{6206A160-B84F-41D7-8458-E553D2AF3F04}" destId="{2D73ADDA-D912-4E67-9ED0-52D4C5CE59B3}" srcOrd="10" destOrd="0" presId="urn:microsoft.com/office/officeart/2005/8/layout/list1"/>
    <dgm:cxn modelId="{D2820D41-ADBB-4650-A68A-68B4DBD1EA6F}" type="presParOf" srcId="{6206A160-B84F-41D7-8458-E553D2AF3F04}" destId="{A1641EC1-92E3-40AB-A6CA-BA5B2A5BAE17}" srcOrd="11" destOrd="0" presId="urn:microsoft.com/office/officeart/2005/8/layout/list1"/>
    <dgm:cxn modelId="{C847B593-654A-4EF6-AC91-741FBC1C3BB2}" type="presParOf" srcId="{6206A160-B84F-41D7-8458-E553D2AF3F04}" destId="{D7028273-3C70-4304-8FF4-BC6078D86692}" srcOrd="12" destOrd="0" presId="urn:microsoft.com/office/officeart/2005/8/layout/list1"/>
    <dgm:cxn modelId="{9DE52748-6212-43E4-839A-6CFAC488293B}" type="presParOf" srcId="{D7028273-3C70-4304-8FF4-BC6078D86692}" destId="{81499863-4B50-4E78-B8EB-B84A2A31E61C}" srcOrd="0" destOrd="0" presId="urn:microsoft.com/office/officeart/2005/8/layout/list1"/>
    <dgm:cxn modelId="{17E40F64-D254-4136-81B5-8B2223C4A6E2}" type="presParOf" srcId="{D7028273-3C70-4304-8FF4-BC6078D86692}" destId="{F436B1DE-1390-4EDB-BF45-21DE5CF72C2D}" srcOrd="1" destOrd="0" presId="urn:microsoft.com/office/officeart/2005/8/layout/list1"/>
    <dgm:cxn modelId="{43D7068C-6E31-44C6-B755-9CEEE8783599}" type="presParOf" srcId="{6206A160-B84F-41D7-8458-E553D2AF3F04}" destId="{83771D00-57BE-42E1-8A02-D0A248BBD6D7}" srcOrd="13" destOrd="0" presId="urn:microsoft.com/office/officeart/2005/8/layout/list1"/>
    <dgm:cxn modelId="{D3511DDA-6E29-4E1F-A4A0-1DFFD80D51D7}" type="presParOf" srcId="{6206A160-B84F-41D7-8458-E553D2AF3F04}" destId="{8F9B5B09-4A0D-4709-9A5B-400FE9EBA675}" srcOrd="14" destOrd="0" presId="urn:microsoft.com/office/officeart/2005/8/layout/list1"/>
    <dgm:cxn modelId="{DE21179D-E3D5-466B-94E0-BF8DB70FA1BD}" type="presParOf" srcId="{6206A160-B84F-41D7-8458-E553D2AF3F04}" destId="{5D52ABC8-9138-40DC-82DC-71959FF5AF8F}" srcOrd="15" destOrd="0" presId="urn:microsoft.com/office/officeart/2005/8/layout/list1"/>
    <dgm:cxn modelId="{4C1B84F5-F9E3-4697-99DD-56FB9C9E9E9D}" type="presParOf" srcId="{6206A160-B84F-41D7-8458-E553D2AF3F04}" destId="{BD36E2C1-A2FA-47E2-8349-DB29BFF9F660}" srcOrd="16" destOrd="0" presId="urn:microsoft.com/office/officeart/2005/8/layout/list1"/>
    <dgm:cxn modelId="{BD50920C-8625-43C4-9D4E-B7E1B5AAA9DE}" type="presParOf" srcId="{BD36E2C1-A2FA-47E2-8349-DB29BFF9F660}" destId="{A4A61C8F-581D-4F2B-BEEA-AA5BC3D7E4FA}" srcOrd="0" destOrd="0" presId="urn:microsoft.com/office/officeart/2005/8/layout/list1"/>
    <dgm:cxn modelId="{210C6387-E609-4B3A-A690-0DE9735E63DC}" type="presParOf" srcId="{BD36E2C1-A2FA-47E2-8349-DB29BFF9F660}" destId="{0274D31E-E7A6-49B3-A812-239E8BA5E069}" srcOrd="1" destOrd="0" presId="urn:microsoft.com/office/officeart/2005/8/layout/list1"/>
    <dgm:cxn modelId="{F51071CD-1FC5-4D19-A247-C6F42E524C4F}" type="presParOf" srcId="{6206A160-B84F-41D7-8458-E553D2AF3F04}" destId="{AB6A8374-DFC9-4553-8BC4-529AE9F6FAD6}" srcOrd="17" destOrd="0" presId="urn:microsoft.com/office/officeart/2005/8/layout/list1"/>
    <dgm:cxn modelId="{38F672CE-8FA9-491C-8E9D-BDF7DD9610F3}" type="presParOf" srcId="{6206A160-B84F-41D7-8458-E553D2AF3F04}" destId="{88672D80-6E23-4D03-B469-7DE6FFCD144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F297E7-7ECA-4D91-A066-58976D7A7F03}" type="doc">
      <dgm:prSet loTypeId="urn:microsoft.com/office/officeart/2005/8/layout/process2" loCatId="process" qsTypeId="urn:microsoft.com/office/officeart/2005/8/quickstyle/simple1" qsCatId="simple" csTypeId="urn:microsoft.com/office/officeart/2005/8/colors/colorful5" csCatId="colorful" phldr="1"/>
      <dgm:spPr/>
    </dgm:pt>
    <dgm:pt modelId="{B208E3EB-F7C4-4761-B6C1-B9C9DADC3F2A}">
      <dgm:prSet phldrT="[Текст]" custT="1"/>
      <dgm:spPr/>
      <dgm:t>
        <a:bodyPr/>
        <a:lstStyle/>
        <a:p>
          <a:r>
            <a:rPr lang="uk-UA" sz="3200" b="0" dirty="0" smtClean="0">
              <a:latin typeface="Comic Sans MS" pitchFamily="66" charset="0"/>
            </a:rPr>
            <a:t>Вибір теми</a:t>
          </a:r>
          <a:endParaRPr lang="ru-RU" sz="3200" b="0" dirty="0">
            <a:latin typeface="Comic Sans MS" pitchFamily="66" charset="0"/>
          </a:endParaRPr>
        </a:p>
      </dgm:t>
    </dgm:pt>
    <dgm:pt modelId="{5E625006-A6E6-4035-B1C2-70407E635A09}" type="parTrans" cxnId="{2B0DD642-5BD6-4AED-8782-A1877D6352E5}">
      <dgm:prSet/>
      <dgm:spPr/>
      <dgm:t>
        <a:bodyPr/>
        <a:lstStyle/>
        <a:p>
          <a:endParaRPr lang="ru-RU"/>
        </a:p>
      </dgm:t>
    </dgm:pt>
    <dgm:pt modelId="{F084CFC7-55E5-49BE-B99F-508CB5EF2049}" type="sibTrans" cxnId="{2B0DD642-5BD6-4AED-8782-A1877D6352E5}">
      <dgm:prSet/>
      <dgm:spPr/>
      <dgm:t>
        <a:bodyPr/>
        <a:lstStyle/>
        <a:p>
          <a:endParaRPr lang="ru-RU"/>
        </a:p>
      </dgm:t>
    </dgm:pt>
    <dgm:pt modelId="{72B87231-165B-4167-BA77-3DF30D3D4ADA}">
      <dgm:prSet phldrT="[Текст]" custT="1"/>
      <dgm:spPr/>
      <dgm:t>
        <a:bodyPr/>
        <a:lstStyle/>
        <a:p>
          <a:r>
            <a:rPr lang="uk-UA" sz="3200" b="0" dirty="0" smtClean="0">
              <a:latin typeface="Comic Sans MS" pitchFamily="66" charset="0"/>
            </a:rPr>
            <a:t>Складання плану</a:t>
          </a:r>
          <a:endParaRPr lang="ru-RU" sz="3200" b="0" dirty="0">
            <a:latin typeface="Comic Sans MS" pitchFamily="66" charset="0"/>
          </a:endParaRPr>
        </a:p>
      </dgm:t>
    </dgm:pt>
    <dgm:pt modelId="{85843ED3-3BA2-4298-97B1-8BDF9D210CA6}" type="parTrans" cxnId="{410EB930-9039-40D5-AF4D-091BA9841663}">
      <dgm:prSet/>
      <dgm:spPr/>
      <dgm:t>
        <a:bodyPr/>
        <a:lstStyle/>
        <a:p>
          <a:endParaRPr lang="ru-RU"/>
        </a:p>
      </dgm:t>
    </dgm:pt>
    <dgm:pt modelId="{3D2B4586-3E22-4E16-ADA5-98263E14F3EC}" type="sibTrans" cxnId="{410EB930-9039-40D5-AF4D-091BA9841663}">
      <dgm:prSet/>
      <dgm:spPr/>
      <dgm:t>
        <a:bodyPr/>
        <a:lstStyle/>
        <a:p>
          <a:endParaRPr lang="ru-RU"/>
        </a:p>
      </dgm:t>
    </dgm:pt>
    <dgm:pt modelId="{EB32FE96-EA1F-41E0-8717-A6EFA2EA376A}">
      <dgm:prSet phldrT="[Текст]" custT="1"/>
      <dgm:spPr/>
      <dgm:t>
        <a:bodyPr/>
        <a:lstStyle/>
        <a:p>
          <a:r>
            <a:rPr lang="uk-UA" sz="3200" dirty="0" smtClean="0">
              <a:latin typeface="Comic Sans MS" pitchFamily="66" charset="0"/>
            </a:rPr>
            <a:t>Малювання макету</a:t>
          </a:r>
          <a:endParaRPr lang="ru-RU" sz="3200" dirty="0">
            <a:latin typeface="Comic Sans MS" pitchFamily="66" charset="0"/>
          </a:endParaRPr>
        </a:p>
      </dgm:t>
    </dgm:pt>
    <dgm:pt modelId="{356976DE-4F90-4C36-AB9F-E18D7B31C2A5}" type="parTrans" cxnId="{BA3EF697-F8C8-42A4-B4CD-2D756D79AE33}">
      <dgm:prSet/>
      <dgm:spPr/>
      <dgm:t>
        <a:bodyPr/>
        <a:lstStyle/>
        <a:p>
          <a:endParaRPr lang="ru-RU"/>
        </a:p>
      </dgm:t>
    </dgm:pt>
    <dgm:pt modelId="{AC8D7A7F-8F42-42AF-82E6-2C1F0726FA00}" type="sibTrans" cxnId="{BA3EF697-F8C8-42A4-B4CD-2D756D79AE33}">
      <dgm:prSet/>
      <dgm:spPr/>
      <dgm:t>
        <a:bodyPr/>
        <a:lstStyle/>
        <a:p>
          <a:endParaRPr lang="ru-RU"/>
        </a:p>
      </dgm:t>
    </dgm:pt>
    <dgm:pt modelId="{E3ACA22C-C744-486C-85B2-A043DBE3DBBB}">
      <dgm:prSet custT="1"/>
      <dgm:spPr/>
      <dgm:t>
        <a:bodyPr/>
        <a:lstStyle/>
        <a:p>
          <a:r>
            <a:rPr lang="uk-UA" sz="3200" dirty="0" smtClean="0">
              <a:latin typeface="Comic Sans MS" pitchFamily="66" charset="0"/>
            </a:rPr>
            <a:t>Створення лепбука</a:t>
          </a:r>
          <a:endParaRPr lang="ru-RU" sz="3200" dirty="0">
            <a:latin typeface="Comic Sans MS" pitchFamily="66" charset="0"/>
          </a:endParaRPr>
        </a:p>
      </dgm:t>
    </dgm:pt>
    <dgm:pt modelId="{EB310E5F-D38D-42EC-8782-9ECA1852F988}" type="parTrans" cxnId="{01E6F6D9-145E-446B-9203-22074C0C4697}">
      <dgm:prSet/>
      <dgm:spPr/>
      <dgm:t>
        <a:bodyPr/>
        <a:lstStyle/>
        <a:p>
          <a:endParaRPr lang="ru-RU"/>
        </a:p>
      </dgm:t>
    </dgm:pt>
    <dgm:pt modelId="{C335CAF9-9C60-45A3-ABAE-36F6CF2AB178}" type="sibTrans" cxnId="{01E6F6D9-145E-446B-9203-22074C0C4697}">
      <dgm:prSet/>
      <dgm:spPr/>
      <dgm:t>
        <a:bodyPr/>
        <a:lstStyle/>
        <a:p>
          <a:endParaRPr lang="ru-RU"/>
        </a:p>
      </dgm:t>
    </dgm:pt>
    <dgm:pt modelId="{51EBE3A5-DD22-4FF5-8A5A-47D9FAD027BE}">
      <dgm:prSet custT="1"/>
      <dgm:spPr/>
      <dgm:t>
        <a:bodyPr/>
        <a:lstStyle/>
        <a:p>
          <a:r>
            <a:rPr lang="uk-UA" sz="3200" dirty="0" smtClean="0">
              <a:latin typeface="Comic Sans MS" pitchFamily="66" charset="0"/>
            </a:rPr>
            <a:t>Презентація</a:t>
          </a:r>
          <a:endParaRPr lang="ru-RU" sz="3200" dirty="0">
            <a:latin typeface="Comic Sans MS" pitchFamily="66" charset="0"/>
          </a:endParaRPr>
        </a:p>
      </dgm:t>
    </dgm:pt>
    <dgm:pt modelId="{AA26848E-2286-4177-97E2-BBC39D27D86A}" type="parTrans" cxnId="{4589C624-D697-430A-8626-2DF85E97A85C}">
      <dgm:prSet/>
      <dgm:spPr/>
      <dgm:t>
        <a:bodyPr/>
        <a:lstStyle/>
        <a:p>
          <a:endParaRPr lang="ru-RU"/>
        </a:p>
      </dgm:t>
    </dgm:pt>
    <dgm:pt modelId="{B4EEB70A-6579-4899-AFA2-205BA1B659CF}" type="sibTrans" cxnId="{4589C624-D697-430A-8626-2DF85E97A85C}">
      <dgm:prSet/>
      <dgm:spPr/>
      <dgm:t>
        <a:bodyPr/>
        <a:lstStyle/>
        <a:p>
          <a:endParaRPr lang="ru-RU"/>
        </a:p>
      </dgm:t>
    </dgm:pt>
    <dgm:pt modelId="{F396061F-9ECF-4801-B10E-AD3716D06ACB}" type="pres">
      <dgm:prSet presAssocID="{91F297E7-7ECA-4D91-A066-58976D7A7F03}" presName="linearFlow" presStyleCnt="0">
        <dgm:presLayoutVars>
          <dgm:resizeHandles val="exact"/>
        </dgm:presLayoutVars>
      </dgm:prSet>
      <dgm:spPr/>
    </dgm:pt>
    <dgm:pt modelId="{03215163-791C-469E-8450-713DBAB9E182}" type="pres">
      <dgm:prSet presAssocID="{B208E3EB-F7C4-4761-B6C1-B9C9DADC3F2A}" presName="node" presStyleLbl="node1" presStyleIdx="0" presStyleCnt="5" custScaleX="208059" custLinFactNeighborX="-1901" custLinFactNeighborY="80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466E24-77C5-497F-B750-1D9D865582C5}" type="pres">
      <dgm:prSet presAssocID="{F084CFC7-55E5-49BE-B99F-508CB5EF2049}" presName="sibTrans" presStyleLbl="sibTrans2D1" presStyleIdx="0" presStyleCnt="4"/>
      <dgm:spPr/>
      <dgm:t>
        <a:bodyPr/>
        <a:lstStyle/>
        <a:p>
          <a:endParaRPr lang="ru-RU"/>
        </a:p>
      </dgm:t>
    </dgm:pt>
    <dgm:pt modelId="{E1C7BB13-81F1-4EEC-9CA5-90DFD428C5DE}" type="pres">
      <dgm:prSet presAssocID="{F084CFC7-55E5-49BE-B99F-508CB5EF2049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9B9AAD7F-D37F-4522-96EC-C293DC11D304}" type="pres">
      <dgm:prSet presAssocID="{72B87231-165B-4167-BA77-3DF30D3D4ADA}" presName="node" presStyleLbl="node1" presStyleIdx="1" presStyleCnt="5" custScaleX="2082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51BC7B-DA79-4E9E-BDD0-20DD617D10EB}" type="pres">
      <dgm:prSet presAssocID="{3D2B4586-3E22-4E16-ADA5-98263E14F3EC}" presName="sibTrans" presStyleLbl="sibTrans2D1" presStyleIdx="1" presStyleCnt="4"/>
      <dgm:spPr/>
      <dgm:t>
        <a:bodyPr/>
        <a:lstStyle/>
        <a:p>
          <a:endParaRPr lang="ru-RU"/>
        </a:p>
      </dgm:t>
    </dgm:pt>
    <dgm:pt modelId="{CEFD353B-1EDF-48D8-8642-A5EC1B5A642C}" type="pres">
      <dgm:prSet presAssocID="{3D2B4586-3E22-4E16-ADA5-98263E14F3EC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8AA77E40-CA20-401B-A348-BCBFA249923B}" type="pres">
      <dgm:prSet presAssocID="{EB32FE96-EA1F-41E0-8717-A6EFA2EA376A}" presName="node" presStyleLbl="node1" presStyleIdx="2" presStyleCnt="5" custScaleX="211266" custLinFactNeighborX="-298" custLinFactNeighborY="-121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480251-5F63-4CED-98A0-0EC5A0BB8EFA}" type="pres">
      <dgm:prSet presAssocID="{AC8D7A7F-8F42-42AF-82E6-2C1F0726FA00}" presName="sibTrans" presStyleLbl="sibTrans2D1" presStyleIdx="2" presStyleCnt="4"/>
      <dgm:spPr/>
      <dgm:t>
        <a:bodyPr/>
        <a:lstStyle/>
        <a:p>
          <a:endParaRPr lang="ru-RU"/>
        </a:p>
      </dgm:t>
    </dgm:pt>
    <dgm:pt modelId="{FEE1B8E1-3109-43A8-807F-AA5D10D4705E}" type="pres">
      <dgm:prSet presAssocID="{AC8D7A7F-8F42-42AF-82E6-2C1F0726FA00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1A7DBD71-C693-4FCB-8361-4FF757170CDE}" type="pres">
      <dgm:prSet presAssocID="{E3ACA22C-C744-486C-85B2-A043DBE3DBBB}" presName="node" presStyleLbl="node1" presStyleIdx="3" presStyleCnt="5" custScaleX="2083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8EA18A-2E3D-4F58-A6FA-2E9C3C48AB95}" type="pres">
      <dgm:prSet presAssocID="{C335CAF9-9C60-45A3-ABAE-36F6CF2AB178}" presName="sibTrans" presStyleLbl="sibTrans2D1" presStyleIdx="3" presStyleCnt="4"/>
      <dgm:spPr/>
      <dgm:t>
        <a:bodyPr/>
        <a:lstStyle/>
        <a:p>
          <a:endParaRPr lang="ru-RU"/>
        </a:p>
      </dgm:t>
    </dgm:pt>
    <dgm:pt modelId="{2FB2D47C-DC22-4A6B-AEAD-750842EE72F4}" type="pres">
      <dgm:prSet presAssocID="{C335CAF9-9C60-45A3-ABAE-36F6CF2AB178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153C2585-31F6-49F5-BC29-44F56FA285EB}" type="pres">
      <dgm:prSet presAssocID="{51EBE3A5-DD22-4FF5-8A5A-47D9FAD027BE}" presName="node" presStyleLbl="node1" presStyleIdx="4" presStyleCnt="5" custScaleX="2083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E6F6D9-145E-446B-9203-22074C0C4697}" srcId="{91F297E7-7ECA-4D91-A066-58976D7A7F03}" destId="{E3ACA22C-C744-486C-85B2-A043DBE3DBBB}" srcOrd="3" destOrd="0" parTransId="{EB310E5F-D38D-42EC-8782-9ECA1852F988}" sibTransId="{C335CAF9-9C60-45A3-ABAE-36F6CF2AB178}"/>
    <dgm:cxn modelId="{CC1F5184-F920-4F16-AA6C-A9347BFEFE59}" type="presOf" srcId="{B208E3EB-F7C4-4761-B6C1-B9C9DADC3F2A}" destId="{03215163-791C-469E-8450-713DBAB9E182}" srcOrd="0" destOrd="0" presId="urn:microsoft.com/office/officeart/2005/8/layout/process2"/>
    <dgm:cxn modelId="{AB531881-3AAC-48C0-B38B-336E0CC89671}" type="presOf" srcId="{72B87231-165B-4167-BA77-3DF30D3D4ADA}" destId="{9B9AAD7F-D37F-4522-96EC-C293DC11D304}" srcOrd="0" destOrd="0" presId="urn:microsoft.com/office/officeart/2005/8/layout/process2"/>
    <dgm:cxn modelId="{2B0DD642-5BD6-4AED-8782-A1877D6352E5}" srcId="{91F297E7-7ECA-4D91-A066-58976D7A7F03}" destId="{B208E3EB-F7C4-4761-B6C1-B9C9DADC3F2A}" srcOrd="0" destOrd="0" parTransId="{5E625006-A6E6-4035-B1C2-70407E635A09}" sibTransId="{F084CFC7-55E5-49BE-B99F-508CB5EF2049}"/>
    <dgm:cxn modelId="{4589C624-D697-430A-8626-2DF85E97A85C}" srcId="{91F297E7-7ECA-4D91-A066-58976D7A7F03}" destId="{51EBE3A5-DD22-4FF5-8A5A-47D9FAD027BE}" srcOrd="4" destOrd="0" parTransId="{AA26848E-2286-4177-97E2-BBC39D27D86A}" sibTransId="{B4EEB70A-6579-4899-AFA2-205BA1B659CF}"/>
    <dgm:cxn modelId="{60892739-40BE-4328-9046-A931AD49843C}" type="presOf" srcId="{AC8D7A7F-8F42-42AF-82E6-2C1F0726FA00}" destId="{8F480251-5F63-4CED-98A0-0EC5A0BB8EFA}" srcOrd="0" destOrd="0" presId="urn:microsoft.com/office/officeart/2005/8/layout/process2"/>
    <dgm:cxn modelId="{73019EF0-9C73-4434-A608-D6EDE71FA966}" type="presOf" srcId="{91F297E7-7ECA-4D91-A066-58976D7A7F03}" destId="{F396061F-9ECF-4801-B10E-AD3716D06ACB}" srcOrd="0" destOrd="0" presId="urn:microsoft.com/office/officeart/2005/8/layout/process2"/>
    <dgm:cxn modelId="{BA3EF697-F8C8-42A4-B4CD-2D756D79AE33}" srcId="{91F297E7-7ECA-4D91-A066-58976D7A7F03}" destId="{EB32FE96-EA1F-41E0-8717-A6EFA2EA376A}" srcOrd="2" destOrd="0" parTransId="{356976DE-4F90-4C36-AB9F-E18D7B31C2A5}" sibTransId="{AC8D7A7F-8F42-42AF-82E6-2C1F0726FA00}"/>
    <dgm:cxn modelId="{923CB916-0F79-4D4C-BF73-F00F049A03A0}" type="presOf" srcId="{E3ACA22C-C744-486C-85B2-A043DBE3DBBB}" destId="{1A7DBD71-C693-4FCB-8361-4FF757170CDE}" srcOrd="0" destOrd="0" presId="urn:microsoft.com/office/officeart/2005/8/layout/process2"/>
    <dgm:cxn modelId="{D67D936A-65F8-46FB-8958-7BD2830436A8}" type="presOf" srcId="{AC8D7A7F-8F42-42AF-82E6-2C1F0726FA00}" destId="{FEE1B8E1-3109-43A8-807F-AA5D10D4705E}" srcOrd="1" destOrd="0" presId="urn:microsoft.com/office/officeart/2005/8/layout/process2"/>
    <dgm:cxn modelId="{963AA32B-AB63-4B1B-8DA5-12548EBE646B}" type="presOf" srcId="{C335CAF9-9C60-45A3-ABAE-36F6CF2AB178}" destId="{5B8EA18A-2E3D-4F58-A6FA-2E9C3C48AB95}" srcOrd="0" destOrd="0" presId="urn:microsoft.com/office/officeart/2005/8/layout/process2"/>
    <dgm:cxn modelId="{FEE5EBE0-3A66-4A31-8AA7-2A58BE436D48}" type="presOf" srcId="{F084CFC7-55E5-49BE-B99F-508CB5EF2049}" destId="{E1C7BB13-81F1-4EEC-9CA5-90DFD428C5DE}" srcOrd="1" destOrd="0" presId="urn:microsoft.com/office/officeart/2005/8/layout/process2"/>
    <dgm:cxn modelId="{08EAFB26-4D8D-486A-9A57-3814319F2905}" type="presOf" srcId="{EB32FE96-EA1F-41E0-8717-A6EFA2EA376A}" destId="{8AA77E40-CA20-401B-A348-BCBFA249923B}" srcOrd="0" destOrd="0" presId="urn:microsoft.com/office/officeart/2005/8/layout/process2"/>
    <dgm:cxn modelId="{6B56FD00-3CBD-41EB-A3F3-DE6E29A44964}" type="presOf" srcId="{3D2B4586-3E22-4E16-ADA5-98263E14F3EC}" destId="{C551BC7B-DA79-4E9E-BDD0-20DD617D10EB}" srcOrd="0" destOrd="0" presId="urn:microsoft.com/office/officeart/2005/8/layout/process2"/>
    <dgm:cxn modelId="{C9F850D6-5E2A-4F21-AD01-33164BBEDBCE}" type="presOf" srcId="{3D2B4586-3E22-4E16-ADA5-98263E14F3EC}" destId="{CEFD353B-1EDF-48D8-8642-A5EC1B5A642C}" srcOrd="1" destOrd="0" presId="urn:microsoft.com/office/officeart/2005/8/layout/process2"/>
    <dgm:cxn modelId="{8377B690-62B9-4BB8-8B31-B3E9287CEF98}" type="presOf" srcId="{F084CFC7-55E5-49BE-B99F-508CB5EF2049}" destId="{E3466E24-77C5-497F-B750-1D9D865582C5}" srcOrd="0" destOrd="0" presId="urn:microsoft.com/office/officeart/2005/8/layout/process2"/>
    <dgm:cxn modelId="{69E0EF10-1D21-4B0B-ACE2-637994837B7A}" type="presOf" srcId="{51EBE3A5-DD22-4FF5-8A5A-47D9FAD027BE}" destId="{153C2585-31F6-49F5-BC29-44F56FA285EB}" srcOrd="0" destOrd="0" presId="urn:microsoft.com/office/officeart/2005/8/layout/process2"/>
    <dgm:cxn modelId="{410EB930-9039-40D5-AF4D-091BA9841663}" srcId="{91F297E7-7ECA-4D91-A066-58976D7A7F03}" destId="{72B87231-165B-4167-BA77-3DF30D3D4ADA}" srcOrd="1" destOrd="0" parTransId="{85843ED3-3BA2-4298-97B1-8BDF9D210CA6}" sibTransId="{3D2B4586-3E22-4E16-ADA5-98263E14F3EC}"/>
    <dgm:cxn modelId="{66B80766-A68B-4B4C-A534-E7A781BCB07E}" type="presOf" srcId="{C335CAF9-9C60-45A3-ABAE-36F6CF2AB178}" destId="{2FB2D47C-DC22-4A6B-AEAD-750842EE72F4}" srcOrd="1" destOrd="0" presId="urn:microsoft.com/office/officeart/2005/8/layout/process2"/>
    <dgm:cxn modelId="{86D085AE-D098-4E89-B9CB-FE09E8F7995F}" type="presParOf" srcId="{F396061F-9ECF-4801-B10E-AD3716D06ACB}" destId="{03215163-791C-469E-8450-713DBAB9E182}" srcOrd="0" destOrd="0" presId="urn:microsoft.com/office/officeart/2005/8/layout/process2"/>
    <dgm:cxn modelId="{F2CD17DC-C782-4347-A590-67328AFB9D8C}" type="presParOf" srcId="{F396061F-9ECF-4801-B10E-AD3716D06ACB}" destId="{E3466E24-77C5-497F-B750-1D9D865582C5}" srcOrd="1" destOrd="0" presId="urn:microsoft.com/office/officeart/2005/8/layout/process2"/>
    <dgm:cxn modelId="{EE6350CB-E5F3-43C3-A314-319B62C64312}" type="presParOf" srcId="{E3466E24-77C5-497F-B750-1D9D865582C5}" destId="{E1C7BB13-81F1-4EEC-9CA5-90DFD428C5DE}" srcOrd="0" destOrd="0" presId="urn:microsoft.com/office/officeart/2005/8/layout/process2"/>
    <dgm:cxn modelId="{C542A323-A71E-4129-B88A-B17DEDC0069E}" type="presParOf" srcId="{F396061F-9ECF-4801-B10E-AD3716D06ACB}" destId="{9B9AAD7F-D37F-4522-96EC-C293DC11D304}" srcOrd="2" destOrd="0" presId="urn:microsoft.com/office/officeart/2005/8/layout/process2"/>
    <dgm:cxn modelId="{7452B106-7019-408C-8823-6E0B6186745D}" type="presParOf" srcId="{F396061F-9ECF-4801-B10E-AD3716D06ACB}" destId="{C551BC7B-DA79-4E9E-BDD0-20DD617D10EB}" srcOrd="3" destOrd="0" presId="urn:microsoft.com/office/officeart/2005/8/layout/process2"/>
    <dgm:cxn modelId="{D56AF7F0-83E7-49AB-901F-91C3B21602FE}" type="presParOf" srcId="{C551BC7B-DA79-4E9E-BDD0-20DD617D10EB}" destId="{CEFD353B-1EDF-48D8-8642-A5EC1B5A642C}" srcOrd="0" destOrd="0" presId="urn:microsoft.com/office/officeart/2005/8/layout/process2"/>
    <dgm:cxn modelId="{61A6E380-5C83-46D9-8577-87186450C864}" type="presParOf" srcId="{F396061F-9ECF-4801-B10E-AD3716D06ACB}" destId="{8AA77E40-CA20-401B-A348-BCBFA249923B}" srcOrd="4" destOrd="0" presId="urn:microsoft.com/office/officeart/2005/8/layout/process2"/>
    <dgm:cxn modelId="{A5F01CC3-9595-4D00-AA05-ADDD0A2D14D8}" type="presParOf" srcId="{F396061F-9ECF-4801-B10E-AD3716D06ACB}" destId="{8F480251-5F63-4CED-98A0-0EC5A0BB8EFA}" srcOrd="5" destOrd="0" presId="urn:microsoft.com/office/officeart/2005/8/layout/process2"/>
    <dgm:cxn modelId="{D3247E84-C3F7-47F9-9F83-C3466D0029DB}" type="presParOf" srcId="{8F480251-5F63-4CED-98A0-0EC5A0BB8EFA}" destId="{FEE1B8E1-3109-43A8-807F-AA5D10D4705E}" srcOrd="0" destOrd="0" presId="urn:microsoft.com/office/officeart/2005/8/layout/process2"/>
    <dgm:cxn modelId="{8AF42532-AA83-4F34-8900-51772876B647}" type="presParOf" srcId="{F396061F-9ECF-4801-B10E-AD3716D06ACB}" destId="{1A7DBD71-C693-4FCB-8361-4FF757170CDE}" srcOrd="6" destOrd="0" presId="urn:microsoft.com/office/officeart/2005/8/layout/process2"/>
    <dgm:cxn modelId="{F7F7BF22-57DA-4228-9BF4-4688399FA74D}" type="presParOf" srcId="{F396061F-9ECF-4801-B10E-AD3716D06ACB}" destId="{5B8EA18A-2E3D-4F58-A6FA-2E9C3C48AB95}" srcOrd="7" destOrd="0" presId="urn:microsoft.com/office/officeart/2005/8/layout/process2"/>
    <dgm:cxn modelId="{606E4522-B23E-4555-873F-060BCFEAF46A}" type="presParOf" srcId="{5B8EA18A-2E3D-4F58-A6FA-2E9C3C48AB95}" destId="{2FB2D47C-DC22-4A6B-AEAD-750842EE72F4}" srcOrd="0" destOrd="0" presId="urn:microsoft.com/office/officeart/2005/8/layout/process2"/>
    <dgm:cxn modelId="{7CBE1D34-1A7E-4BB0-A9E6-0C7057486FE7}" type="presParOf" srcId="{F396061F-9ECF-4801-B10E-AD3716D06ACB}" destId="{153C2585-31F6-49F5-BC29-44F56FA285EB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F0858E-57B5-4292-AA50-DB2B1AEC078C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4FFD606-29C7-4E27-AD51-17B6C4618885}">
      <dgm:prSet phldrT="[Текст]" custT="1"/>
      <dgm:spPr/>
      <dgm:t>
        <a:bodyPr/>
        <a:lstStyle/>
        <a:p>
          <a:r>
            <a:rPr lang="uk-UA" sz="2000" b="1" dirty="0" smtClean="0">
              <a:latin typeface="Comic Sans MS" pitchFamily="66" charset="0"/>
            </a:rPr>
            <a:t>міцний</a:t>
          </a:r>
          <a:endParaRPr lang="ru-RU" sz="2000" b="1" dirty="0">
            <a:latin typeface="Comic Sans MS" pitchFamily="66" charset="0"/>
          </a:endParaRPr>
        </a:p>
      </dgm:t>
    </dgm:pt>
    <dgm:pt modelId="{249C44C7-0C49-4336-8B60-9FAB04018B8E}" type="parTrans" cxnId="{91F5FE5A-034B-4165-82E5-889F599A83F8}">
      <dgm:prSet/>
      <dgm:spPr/>
      <dgm:t>
        <a:bodyPr/>
        <a:lstStyle/>
        <a:p>
          <a:endParaRPr lang="ru-RU"/>
        </a:p>
      </dgm:t>
    </dgm:pt>
    <dgm:pt modelId="{0ECBC420-84A7-42BE-A95C-82E3D718E87A}" type="sibTrans" cxnId="{91F5FE5A-034B-4165-82E5-889F599A83F8}">
      <dgm:prSet/>
      <dgm:spPr/>
      <dgm:t>
        <a:bodyPr/>
        <a:lstStyle/>
        <a:p>
          <a:endParaRPr lang="ru-RU"/>
        </a:p>
      </dgm:t>
    </dgm:pt>
    <dgm:pt modelId="{810D288E-88C6-4318-B397-456B219692F3}">
      <dgm:prSet phldrT="[Текст]" custT="1"/>
      <dgm:spPr/>
      <dgm:t>
        <a:bodyPr/>
        <a:lstStyle/>
        <a:p>
          <a:r>
            <a:rPr lang="uk-UA" sz="2000" b="1" dirty="0" smtClean="0">
              <a:latin typeface="Comic Sans MS" pitchFamily="66" charset="0"/>
            </a:rPr>
            <a:t>естетич</a:t>
          </a:r>
        </a:p>
        <a:p>
          <a:r>
            <a:rPr lang="uk-UA" sz="2000" b="1" dirty="0" smtClean="0">
              <a:latin typeface="Comic Sans MS" pitchFamily="66" charset="0"/>
            </a:rPr>
            <a:t>ний</a:t>
          </a:r>
          <a:endParaRPr lang="ru-RU" sz="2000" b="1" dirty="0">
            <a:latin typeface="Comic Sans MS" pitchFamily="66" charset="0"/>
          </a:endParaRPr>
        </a:p>
      </dgm:t>
    </dgm:pt>
    <dgm:pt modelId="{5B47ED27-FA0A-4701-81E3-0EACD15FEC98}" type="parTrans" cxnId="{6EF3B0BE-FE56-424A-93D6-9AAB43233FA1}">
      <dgm:prSet/>
      <dgm:spPr/>
      <dgm:t>
        <a:bodyPr/>
        <a:lstStyle/>
        <a:p>
          <a:endParaRPr lang="ru-RU"/>
        </a:p>
      </dgm:t>
    </dgm:pt>
    <dgm:pt modelId="{7A2E5755-F770-4268-BFC0-23F42E15007C}" type="sibTrans" cxnId="{6EF3B0BE-FE56-424A-93D6-9AAB43233FA1}">
      <dgm:prSet/>
      <dgm:spPr/>
      <dgm:t>
        <a:bodyPr/>
        <a:lstStyle/>
        <a:p>
          <a:endParaRPr lang="ru-RU"/>
        </a:p>
      </dgm:t>
    </dgm:pt>
    <dgm:pt modelId="{76ED4ADA-227D-49D4-98C6-5C9B918DE0B9}">
      <dgm:prSet phldrT="[Текст]" custT="1"/>
      <dgm:spPr/>
      <dgm:t>
        <a:bodyPr/>
        <a:lstStyle/>
        <a:p>
          <a:r>
            <a:rPr lang="uk-UA" sz="2000" b="1" dirty="0" smtClean="0">
              <a:latin typeface="Comic Sans MS" pitchFamily="66" charset="0"/>
            </a:rPr>
            <a:t>варіатив</a:t>
          </a:r>
        </a:p>
        <a:p>
          <a:r>
            <a:rPr lang="uk-UA" sz="2000" b="1" dirty="0" smtClean="0">
              <a:latin typeface="Comic Sans MS" pitchFamily="66" charset="0"/>
            </a:rPr>
            <a:t>ний</a:t>
          </a:r>
          <a:endParaRPr lang="ru-RU" sz="2000" b="1" dirty="0">
            <a:latin typeface="Comic Sans MS" pitchFamily="66" charset="0"/>
          </a:endParaRPr>
        </a:p>
      </dgm:t>
    </dgm:pt>
    <dgm:pt modelId="{0E1106B0-22D5-47BF-9CF7-ABBF920B4916}" type="parTrans" cxnId="{CB6F86FB-3514-4600-981E-DA2B78C60109}">
      <dgm:prSet/>
      <dgm:spPr/>
      <dgm:t>
        <a:bodyPr/>
        <a:lstStyle/>
        <a:p>
          <a:endParaRPr lang="ru-RU"/>
        </a:p>
      </dgm:t>
    </dgm:pt>
    <dgm:pt modelId="{DCE2768B-4DE2-4F43-B4E0-92EB8C01621D}" type="sibTrans" cxnId="{CB6F86FB-3514-4600-981E-DA2B78C60109}">
      <dgm:prSet/>
      <dgm:spPr/>
      <dgm:t>
        <a:bodyPr/>
        <a:lstStyle/>
        <a:p>
          <a:endParaRPr lang="ru-RU"/>
        </a:p>
      </dgm:t>
    </dgm:pt>
    <dgm:pt modelId="{E05216FF-571D-4A70-9A97-C51C89E3EFC5}">
      <dgm:prSet phldrT="[Текст]" custT="1"/>
      <dgm:spPr/>
      <dgm:t>
        <a:bodyPr/>
        <a:lstStyle/>
        <a:p>
          <a:r>
            <a:rPr lang="uk-UA" sz="1800" b="1" dirty="0" smtClean="0">
              <a:latin typeface="Comic Sans MS" pitchFamily="66" charset="0"/>
            </a:rPr>
            <a:t>інформа</a:t>
          </a:r>
        </a:p>
        <a:p>
          <a:r>
            <a:rPr lang="uk-UA" sz="1800" b="1" dirty="0" smtClean="0">
              <a:latin typeface="Comic Sans MS" pitchFamily="66" charset="0"/>
            </a:rPr>
            <a:t>ційний</a:t>
          </a:r>
          <a:endParaRPr lang="ru-RU" sz="1800" b="1" dirty="0">
            <a:latin typeface="Comic Sans MS" pitchFamily="66" charset="0"/>
          </a:endParaRPr>
        </a:p>
      </dgm:t>
    </dgm:pt>
    <dgm:pt modelId="{04B59E4C-2A1C-4FF8-BA11-9B81EB906255}" type="parTrans" cxnId="{F2BDFC62-BC1E-4CB6-8028-4F000B60F3B0}">
      <dgm:prSet/>
      <dgm:spPr/>
      <dgm:t>
        <a:bodyPr/>
        <a:lstStyle/>
        <a:p>
          <a:endParaRPr lang="ru-RU"/>
        </a:p>
      </dgm:t>
    </dgm:pt>
    <dgm:pt modelId="{5C8822EA-4C2E-4878-9924-3607F7F06059}" type="sibTrans" cxnId="{F2BDFC62-BC1E-4CB6-8028-4F000B60F3B0}">
      <dgm:prSet/>
      <dgm:spPr/>
      <dgm:t>
        <a:bodyPr/>
        <a:lstStyle/>
        <a:p>
          <a:endParaRPr lang="ru-RU"/>
        </a:p>
      </dgm:t>
    </dgm:pt>
    <dgm:pt modelId="{FC500C03-036C-4A78-AED6-7022FD1EB15A}" type="pres">
      <dgm:prSet presAssocID="{0BF0858E-57B5-4292-AA50-DB2B1AEC078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D62351-FB3B-4B58-9594-EFCE15430151}" type="pres">
      <dgm:prSet presAssocID="{B4FFD606-29C7-4E27-AD51-17B6C4618885}" presName="node" presStyleLbl="node1" presStyleIdx="0" presStyleCnt="4" custScaleX="121261" custScaleY="124002" custRadScaleRad="98267" custRadScaleInc="-23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B77E8A-6F01-4B50-929C-8FFC3F2C53E3}" type="pres">
      <dgm:prSet presAssocID="{0ECBC420-84A7-42BE-A95C-82E3D718E87A}" presName="sibTrans" presStyleLbl="sibTrans2D1" presStyleIdx="0" presStyleCnt="4"/>
      <dgm:spPr/>
      <dgm:t>
        <a:bodyPr/>
        <a:lstStyle/>
        <a:p>
          <a:endParaRPr lang="ru-RU"/>
        </a:p>
      </dgm:t>
    </dgm:pt>
    <dgm:pt modelId="{D0F4854D-3A70-49CC-9236-65150B790634}" type="pres">
      <dgm:prSet presAssocID="{0ECBC420-84A7-42BE-A95C-82E3D718E87A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C8189329-076C-4747-A211-319AE2120EA2}" type="pres">
      <dgm:prSet presAssocID="{810D288E-88C6-4318-B397-456B219692F3}" presName="node" presStyleLbl="node1" presStyleIdx="1" presStyleCnt="4" custScaleX="124757" custScaleY="12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786F46-4064-4D14-81BB-4A425AFF4D44}" type="pres">
      <dgm:prSet presAssocID="{7A2E5755-F770-4268-BFC0-23F42E15007C}" presName="sibTrans" presStyleLbl="sibTrans2D1" presStyleIdx="1" presStyleCnt="4"/>
      <dgm:spPr/>
      <dgm:t>
        <a:bodyPr/>
        <a:lstStyle/>
        <a:p>
          <a:endParaRPr lang="ru-RU"/>
        </a:p>
      </dgm:t>
    </dgm:pt>
    <dgm:pt modelId="{1F0FA8D6-F17E-47AB-BA1A-7A7853F4379D}" type="pres">
      <dgm:prSet presAssocID="{7A2E5755-F770-4268-BFC0-23F42E15007C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FD4A9A07-0547-4AF9-B614-5F7D43638CA0}" type="pres">
      <dgm:prSet presAssocID="{76ED4ADA-227D-49D4-98C6-5C9B918DE0B9}" presName="node" presStyleLbl="node1" presStyleIdx="2" presStyleCnt="4" custScaleX="126946" custScaleY="1257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528829-A4FD-4587-BAA4-7E920E2398E6}" type="pres">
      <dgm:prSet presAssocID="{DCE2768B-4DE2-4F43-B4E0-92EB8C01621D}" presName="sibTrans" presStyleLbl="sibTrans2D1" presStyleIdx="2" presStyleCnt="4"/>
      <dgm:spPr/>
      <dgm:t>
        <a:bodyPr/>
        <a:lstStyle/>
        <a:p>
          <a:endParaRPr lang="ru-RU"/>
        </a:p>
      </dgm:t>
    </dgm:pt>
    <dgm:pt modelId="{F596898E-BCBA-4585-9A60-309BA90323E4}" type="pres">
      <dgm:prSet presAssocID="{DCE2768B-4DE2-4F43-B4E0-92EB8C01621D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00EB1A7A-A373-4C98-A8FD-59FB8AD52D03}" type="pres">
      <dgm:prSet presAssocID="{E05216FF-571D-4A70-9A97-C51C89E3EFC5}" presName="node" presStyleLbl="node1" presStyleIdx="3" presStyleCnt="4" custScaleX="120838" custScaleY="12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F66A29-80D1-4BAA-ABDA-E1D9419AB521}" type="pres">
      <dgm:prSet presAssocID="{5C8822EA-4C2E-4878-9924-3607F7F06059}" presName="sibTrans" presStyleLbl="sibTrans2D1" presStyleIdx="3" presStyleCnt="4"/>
      <dgm:spPr/>
      <dgm:t>
        <a:bodyPr/>
        <a:lstStyle/>
        <a:p>
          <a:endParaRPr lang="ru-RU"/>
        </a:p>
      </dgm:t>
    </dgm:pt>
    <dgm:pt modelId="{CF39E30B-FC37-45DC-850D-68B15CB5CBEE}" type="pres">
      <dgm:prSet presAssocID="{5C8822EA-4C2E-4878-9924-3607F7F06059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20EF964B-B188-47B3-9FAD-0AFBF618F13F}" type="presOf" srcId="{B4FFD606-29C7-4E27-AD51-17B6C4618885}" destId="{D9D62351-FB3B-4B58-9594-EFCE15430151}" srcOrd="0" destOrd="0" presId="urn:microsoft.com/office/officeart/2005/8/layout/cycle2"/>
    <dgm:cxn modelId="{AC8CF2E5-EA5F-47E6-BB0D-BDCE9181D2FC}" type="presOf" srcId="{5C8822EA-4C2E-4878-9924-3607F7F06059}" destId="{CF39E30B-FC37-45DC-850D-68B15CB5CBEE}" srcOrd="1" destOrd="0" presId="urn:microsoft.com/office/officeart/2005/8/layout/cycle2"/>
    <dgm:cxn modelId="{91F5FE5A-034B-4165-82E5-889F599A83F8}" srcId="{0BF0858E-57B5-4292-AA50-DB2B1AEC078C}" destId="{B4FFD606-29C7-4E27-AD51-17B6C4618885}" srcOrd="0" destOrd="0" parTransId="{249C44C7-0C49-4336-8B60-9FAB04018B8E}" sibTransId="{0ECBC420-84A7-42BE-A95C-82E3D718E87A}"/>
    <dgm:cxn modelId="{F2BDFC62-BC1E-4CB6-8028-4F000B60F3B0}" srcId="{0BF0858E-57B5-4292-AA50-DB2B1AEC078C}" destId="{E05216FF-571D-4A70-9A97-C51C89E3EFC5}" srcOrd="3" destOrd="0" parTransId="{04B59E4C-2A1C-4FF8-BA11-9B81EB906255}" sibTransId="{5C8822EA-4C2E-4878-9924-3607F7F06059}"/>
    <dgm:cxn modelId="{CB6F86FB-3514-4600-981E-DA2B78C60109}" srcId="{0BF0858E-57B5-4292-AA50-DB2B1AEC078C}" destId="{76ED4ADA-227D-49D4-98C6-5C9B918DE0B9}" srcOrd="2" destOrd="0" parTransId="{0E1106B0-22D5-47BF-9CF7-ABBF920B4916}" sibTransId="{DCE2768B-4DE2-4F43-B4E0-92EB8C01621D}"/>
    <dgm:cxn modelId="{560E30DC-A633-4A71-9FB4-28EDCE470C01}" type="presOf" srcId="{810D288E-88C6-4318-B397-456B219692F3}" destId="{C8189329-076C-4747-A211-319AE2120EA2}" srcOrd="0" destOrd="0" presId="urn:microsoft.com/office/officeart/2005/8/layout/cycle2"/>
    <dgm:cxn modelId="{76F045AE-F882-48A6-A523-88BD9A57300B}" type="presOf" srcId="{E05216FF-571D-4A70-9A97-C51C89E3EFC5}" destId="{00EB1A7A-A373-4C98-A8FD-59FB8AD52D03}" srcOrd="0" destOrd="0" presId="urn:microsoft.com/office/officeart/2005/8/layout/cycle2"/>
    <dgm:cxn modelId="{11FCF264-48B4-4020-B827-B9E0852FA7A2}" type="presOf" srcId="{5C8822EA-4C2E-4878-9924-3607F7F06059}" destId="{CFF66A29-80D1-4BAA-ABDA-E1D9419AB521}" srcOrd="0" destOrd="0" presId="urn:microsoft.com/office/officeart/2005/8/layout/cycle2"/>
    <dgm:cxn modelId="{6EF3B0BE-FE56-424A-93D6-9AAB43233FA1}" srcId="{0BF0858E-57B5-4292-AA50-DB2B1AEC078C}" destId="{810D288E-88C6-4318-B397-456B219692F3}" srcOrd="1" destOrd="0" parTransId="{5B47ED27-FA0A-4701-81E3-0EACD15FEC98}" sibTransId="{7A2E5755-F770-4268-BFC0-23F42E15007C}"/>
    <dgm:cxn modelId="{BE351145-E645-42EF-A267-127E82E83908}" type="presOf" srcId="{7A2E5755-F770-4268-BFC0-23F42E15007C}" destId="{1F0FA8D6-F17E-47AB-BA1A-7A7853F4379D}" srcOrd="1" destOrd="0" presId="urn:microsoft.com/office/officeart/2005/8/layout/cycle2"/>
    <dgm:cxn modelId="{BD742140-E9BE-4407-B843-1F2999A57172}" type="presOf" srcId="{DCE2768B-4DE2-4F43-B4E0-92EB8C01621D}" destId="{F596898E-BCBA-4585-9A60-309BA90323E4}" srcOrd="1" destOrd="0" presId="urn:microsoft.com/office/officeart/2005/8/layout/cycle2"/>
    <dgm:cxn modelId="{F2D49350-A244-4321-9252-2535A0513CC6}" type="presOf" srcId="{0BF0858E-57B5-4292-AA50-DB2B1AEC078C}" destId="{FC500C03-036C-4A78-AED6-7022FD1EB15A}" srcOrd="0" destOrd="0" presId="urn:microsoft.com/office/officeart/2005/8/layout/cycle2"/>
    <dgm:cxn modelId="{F604F774-275E-46A4-B9D8-FBA6083E8C90}" type="presOf" srcId="{7A2E5755-F770-4268-BFC0-23F42E15007C}" destId="{1C786F46-4064-4D14-81BB-4A425AFF4D44}" srcOrd="0" destOrd="0" presId="urn:microsoft.com/office/officeart/2005/8/layout/cycle2"/>
    <dgm:cxn modelId="{AD630AB8-4B74-47EF-BA00-14249D0AF3DE}" type="presOf" srcId="{0ECBC420-84A7-42BE-A95C-82E3D718E87A}" destId="{ADB77E8A-6F01-4B50-929C-8FFC3F2C53E3}" srcOrd="0" destOrd="0" presId="urn:microsoft.com/office/officeart/2005/8/layout/cycle2"/>
    <dgm:cxn modelId="{F7B4985B-41C4-4793-8A81-DEBD7EE0B8C0}" type="presOf" srcId="{DCE2768B-4DE2-4F43-B4E0-92EB8C01621D}" destId="{57528829-A4FD-4587-BAA4-7E920E2398E6}" srcOrd="0" destOrd="0" presId="urn:microsoft.com/office/officeart/2005/8/layout/cycle2"/>
    <dgm:cxn modelId="{9F5964FD-BD33-40F0-BA5B-4DBE4F4382CA}" type="presOf" srcId="{76ED4ADA-227D-49D4-98C6-5C9B918DE0B9}" destId="{FD4A9A07-0547-4AF9-B614-5F7D43638CA0}" srcOrd="0" destOrd="0" presId="urn:microsoft.com/office/officeart/2005/8/layout/cycle2"/>
    <dgm:cxn modelId="{57A93B5E-BE19-4276-B5E2-D005F78D2C20}" type="presOf" srcId="{0ECBC420-84A7-42BE-A95C-82E3D718E87A}" destId="{D0F4854D-3A70-49CC-9236-65150B790634}" srcOrd="1" destOrd="0" presId="urn:microsoft.com/office/officeart/2005/8/layout/cycle2"/>
    <dgm:cxn modelId="{7F4016AC-35E2-4CB6-A636-02FB13F65DC7}" type="presParOf" srcId="{FC500C03-036C-4A78-AED6-7022FD1EB15A}" destId="{D9D62351-FB3B-4B58-9594-EFCE15430151}" srcOrd="0" destOrd="0" presId="urn:microsoft.com/office/officeart/2005/8/layout/cycle2"/>
    <dgm:cxn modelId="{3FF1CDB1-1B9E-42F9-BCA6-CCB4765E0CD9}" type="presParOf" srcId="{FC500C03-036C-4A78-AED6-7022FD1EB15A}" destId="{ADB77E8A-6F01-4B50-929C-8FFC3F2C53E3}" srcOrd="1" destOrd="0" presId="urn:microsoft.com/office/officeart/2005/8/layout/cycle2"/>
    <dgm:cxn modelId="{B33F5BAD-2A7B-4AFB-B51A-650287D56585}" type="presParOf" srcId="{ADB77E8A-6F01-4B50-929C-8FFC3F2C53E3}" destId="{D0F4854D-3A70-49CC-9236-65150B790634}" srcOrd="0" destOrd="0" presId="urn:microsoft.com/office/officeart/2005/8/layout/cycle2"/>
    <dgm:cxn modelId="{EDB2680D-6050-4EE4-9A9F-F9DA9E213D5E}" type="presParOf" srcId="{FC500C03-036C-4A78-AED6-7022FD1EB15A}" destId="{C8189329-076C-4747-A211-319AE2120EA2}" srcOrd="2" destOrd="0" presId="urn:microsoft.com/office/officeart/2005/8/layout/cycle2"/>
    <dgm:cxn modelId="{355FBF49-975D-46FF-829E-E9A799937EE7}" type="presParOf" srcId="{FC500C03-036C-4A78-AED6-7022FD1EB15A}" destId="{1C786F46-4064-4D14-81BB-4A425AFF4D44}" srcOrd="3" destOrd="0" presId="urn:microsoft.com/office/officeart/2005/8/layout/cycle2"/>
    <dgm:cxn modelId="{CBF2D501-330C-4EAA-A336-979614E799F3}" type="presParOf" srcId="{1C786F46-4064-4D14-81BB-4A425AFF4D44}" destId="{1F0FA8D6-F17E-47AB-BA1A-7A7853F4379D}" srcOrd="0" destOrd="0" presId="urn:microsoft.com/office/officeart/2005/8/layout/cycle2"/>
    <dgm:cxn modelId="{93B59D2D-5C2E-494A-806F-645201E01360}" type="presParOf" srcId="{FC500C03-036C-4A78-AED6-7022FD1EB15A}" destId="{FD4A9A07-0547-4AF9-B614-5F7D43638CA0}" srcOrd="4" destOrd="0" presId="urn:microsoft.com/office/officeart/2005/8/layout/cycle2"/>
    <dgm:cxn modelId="{DED6F91E-B193-407B-9060-4F4C9C245DB0}" type="presParOf" srcId="{FC500C03-036C-4A78-AED6-7022FD1EB15A}" destId="{57528829-A4FD-4587-BAA4-7E920E2398E6}" srcOrd="5" destOrd="0" presId="urn:microsoft.com/office/officeart/2005/8/layout/cycle2"/>
    <dgm:cxn modelId="{69823CF9-2794-445D-94AB-952863B78C22}" type="presParOf" srcId="{57528829-A4FD-4587-BAA4-7E920E2398E6}" destId="{F596898E-BCBA-4585-9A60-309BA90323E4}" srcOrd="0" destOrd="0" presId="urn:microsoft.com/office/officeart/2005/8/layout/cycle2"/>
    <dgm:cxn modelId="{34B73E1B-DAF2-4BFB-ADE6-825ED96A49D4}" type="presParOf" srcId="{FC500C03-036C-4A78-AED6-7022FD1EB15A}" destId="{00EB1A7A-A373-4C98-A8FD-59FB8AD52D03}" srcOrd="6" destOrd="0" presId="urn:microsoft.com/office/officeart/2005/8/layout/cycle2"/>
    <dgm:cxn modelId="{9120FE79-1DD6-495E-9557-6D40752868A5}" type="presParOf" srcId="{FC500C03-036C-4A78-AED6-7022FD1EB15A}" destId="{CFF66A29-80D1-4BAA-ABDA-E1D9419AB521}" srcOrd="7" destOrd="0" presId="urn:microsoft.com/office/officeart/2005/8/layout/cycle2"/>
    <dgm:cxn modelId="{2813AF4F-98AB-466E-9E7E-2229170AE201}" type="presParOf" srcId="{CFF66A29-80D1-4BAA-ABDA-E1D9419AB521}" destId="{CF39E30B-FC37-45DC-850D-68B15CB5CB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EC4DD-67F6-4D32-8585-5A467822F3E6}">
      <dsp:nvSpPr>
        <dsp:cNvPr id="0" name=""/>
        <dsp:cNvSpPr/>
      </dsp:nvSpPr>
      <dsp:spPr>
        <a:xfrm>
          <a:off x="0" y="323573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1B898-1CB3-405C-9F09-DF5DC0D67EED}">
      <dsp:nvSpPr>
        <dsp:cNvPr id="0" name=""/>
        <dsp:cNvSpPr/>
      </dsp:nvSpPr>
      <dsp:spPr>
        <a:xfrm>
          <a:off x="442390" y="79998"/>
          <a:ext cx="6398431" cy="5904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Comic Sans MS" pitchFamily="66" charset="0"/>
            </a:rPr>
            <a:t>Сприяє кращому розумінню та запам’ятовуванню матеріалу</a:t>
          </a:r>
          <a:endParaRPr lang="ru-RU" sz="1800" b="1" kern="1200" dirty="0">
            <a:latin typeface="Comic Sans MS" pitchFamily="66" charset="0"/>
          </a:endParaRPr>
        </a:p>
      </dsp:txBody>
      <dsp:txXfrm>
        <a:off x="471211" y="108819"/>
        <a:ext cx="6340789" cy="532758"/>
      </dsp:txXfrm>
    </dsp:sp>
    <dsp:sp modelId="{29B8C57B-1F24-4895-AA34-E083E7F7162A}">
      <dsp:nvSpPr>
        <dsp:cNvPr id="0" name=""/>
        <dsp:cNvSpPr/>
      </dsp:nvSpPr>
      <dsp:spPr>
        <a:xfrm>
          <a:off x="0" y="1230773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0E15D5-1BCC-4D34-B1FE-E84F829AB843}">
      <dsp:nvSpPr>
        <dsp:cNvPr id="0" name=""/>
        <dsp:cNvSpPr/>
      </dsp:nvSpPr>
      <dsp:spPr>
        <a:xfrm>
          <a:off x="411480" y="935573"/>
          <a:ext cx="6398431" cy="590400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Comic Sans MS" pitchFamily="66" charset="0"/>
            </a:rPr>
            <a:t>Зручний спосіб повторення та узагальнення вивченого</a:t>
          </a:r>
          <a:endParaRPr lang="ru-RU" sz="1800" b="1" kern="1200" dirty="0">
            <a:latin typeface="Comic Sans MS" pitchFamily="66" charset="0"/>
          </a:endParaRPr>
        </a:p>
      </dsp:txBody>
      <dsp:txXfrm>
        <a:off x="440301" y="964394"/>
        <a:ext cx="6340789" cy="532758"/>
      </dsp:txXfrm>
    </dsp:sp>
    <dsp:sp modelId="{2D73ADDA-D912-4E67-9ED0-52D4C5CE59B3}">
      <dsp:nvSpPr>
        <dsp:cNvPr id="0" name=""/>
        <dsp:cNvSpPr/>
      </dsp:nvSpPr>
      <dsp:spPr>
        <a:xfrm>
          <a:off x="0" y="2137973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0E02FB-F0C1-4F93-A413-DFEAE882050B}">
      <dsp:nvSpPr>
        <dsp:cNvPr id="0" name=""/>
        <dsp:cNvSpPr/>
      </dsp:nvSpPr>
      <dsp:spPr>
        <a:xfrm>
          <a:off x="411480" y="1842773"/>
          <a:ext cx="6398431" cy="59040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latin typeface="Comic Sans MS" pitchFamily="66" charset="0"/>
            </a:rPr>
            <a:t>Можливість розробки на будь-яку тему програми</a:t>
          </a:r>
          <a:endParaRPr lang="ru-RU" sz="1800" b="1" kern="1200" dirty="0">
            <a:latin typeface="Comic Sans MS" pitchFamily="66" charset="0"/>
          </a:endParaRPr>
        </a:p>
      </dsp:txBody>
      <dsp:txXfrm>
        <a:off x="440301" y="1871594"/>
        <a:ext cx="6340789" cy="532758"/>
      </dsp:txXfrm>
    </dsp:sp>
    <dsp:sp modelId="{8F9B5B09-4A0D-4709-9A5B-400FE9EBA675}">
      <dsp:nvSpPr>
        <dsp:cNvPr id="0" name=""/>
        <dsp:cNvSpPr/>
      </dsp:nvSpPr>
      <dsp:spPr>
        <a:xfrm>
          <a:off x="0" y="3045173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36B1DE-1390-4EDB-BF45-21DE5CF72C2D}">
      <dsp:nvSpPr>
        <dsp:cNvPr id="0" name=""/>
        <dsp:cNvSpPr/>
      </dsp:nvSpPr>
      <dsp:spPr>
        <a:xfrm>
          <a:off x="411480" y="2749973"/>
          <a:ext cx="6377750" cy="590400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Comic Sans MS" pitchFamily="66" charset="0"/>
            </a:rPr>
            <a:t>Цікава форма роботи для всебічного розвитку учнів</a:t>
          </a:r>
        </a:p>
      </dsp:txBody>
      <dsp:txXfrm>
        <a:off x="440301" y="2778794"/>
        <a:ext cx="6320108" cy="532758"/>
      </dsp:txXfrm>
    </dsp:sp>
    <dsp:sp modelId="{88672D80-6E23-4D03-B469-7DE6FFCD1448}">
      <dsp:nvSpPr>
        <dsp:cNvPr id="0" name=""/>
        <dsp:cNvSpPr/>
      </dsp:nvSpPr>
      <dsp:spPr>
        <a:xfrm>
          <a:off x="0" y="3993589"/>
          <a:ext cx="8229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74D31E-E7A6-49B3-A812-239E8BA5E069}">
      <dsp:nvSpPr>
        <dsp:cNvPr id="0" name=""/>
        <dsp:cNvSpPr/>
      </dsp:nvSpPr>
      <dsp:spPr>
        <a:xfrm>
          <a:off x="411480" y="3657173"/>
          <a:ext cx="6398431" cy="631615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noProof="0" dirty="0" smtClean="0">
              <a:latin typeface="Comic Sans MS" pitchFamily="66" charset="0"/>
            </a:rPr>
            <a:t>Дієвий інструмент презентації підсумків роботи над творчим проєктом</a:t>
          </a:r>
        </a:p>
      </dsp:txBody>
      <dsp:txXfrm>
        <a:off x="442313" y="3688006"/>
        <a:ext cx="6336765" cy="5699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2AABA0-BD39-4C26-B988-C2127CF68817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732E3A-17F4-4F5E-9A53-29513CBC18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4688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32E3A-17F4-4F5E-9A53-29513CBC181B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1028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32E3A-17F4-4F5E-9A53-29513CBC181B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5602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Перевірка</a:t>
            </a:r>
            <a:r>
              <a:rPr lang="ru-RU" dirty="0" smtClean="0"/>
              <a:t> </a:t>
            </a:r>
            <a:r>
              <a:rPr lang="ru-RU" dirty="0" err="1" smtClean="0"/>
              <a:t>зв’язку</a:t>
            </a:r>
            <a:r>
              <a:rPr lang="ru-RU" dirty="0" smtClean="0"/>
              <a:t>. </a:t>
            </a:r>
            <a:r>
              <a:rPr lang="ru-RU" dirty="0" err="1" smtClean="0"/>
              <a:t>Якщо</a:t>
            </a:r>
            <a:r>
              <a:rPr lang="ru-RU" dirty="0" smtClean="0"/>
              <a:t> Ви </a:t>
            </a:r>
            <a:r>
              <a:rPr lang="ru-RU" dirty="0" err="1" smtClean="0"/>
              <a:t>готові</a:t>
            </a:r>
            <a:r>
              <a:rPr lang="ru-RU" dirty="0" smtClean="0"/>
              <a:t> до </a:t>
            </a:r>
            <a:r>
              <a:rPr lang="ru-RU" dirty="0" err="1" smtClean="0"/>
              <a:t>трансляції</a:t>
            </a:r>
            <a:r>
              <a:rPr lang="ru-RU" dirty="0" smtClean="0"/>
              <a:t>, то дайте </a:t>
            </a:r>
            <a:r>
              <a:rPr lang="ru-RU" dirty="0" err="1" smtClean="0"/>
              <a:t>відповідь</a:t>
            </a:r>
            <a:r>
              <a:rPr lang="ru-RU" dirty="0" smtClean="0"/>
              <a:t> на </a:t>
            </a:r>
            <a:r>
              <a:rPr lang="ru-RU" dirty="0" err="1" smtClean="0"/>
              <a:t>питання</a:t>
            </a:r>
            <a:r>
              <a:rPr lang="ru-RU" dirty="0" smtClean="0"/>
              <a:t>, </a:t>
            </a:r>
            <a:r>
              <a:rPr lang="ru-RU" dirty="0" err="1" smtClean="0"/>
              <a:t>чи</a:t>
            </a:r>
            <a:r>
              <a:rPr lang="ru-RU" dirty="0" smtClean="0"/>
              <a:t>  </a:t>
            </a:r>
            <a:r>
              <a:rPr lang="ru-RU" dirty="0" err="1" smtClean="0"/>
              <a:t>працювали</a:t>
            </a:r>
            <a:r>
              <a:rPr lang="ru-RU" dirty="0" smtClean="0"/>
              <a:t> Ви з лепбуками? Поставьте +.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32E3A-17F4-4F5E-9A53-29513CBC181B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028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5603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8597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9004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6221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1929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9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6081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2311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917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4531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4389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1C8AD-FDE9-433C-803B-215D04ADD626}" type="datetimeFigureOut">
              <a:rPr lang="ru-RU" smtClean="0"/>
              <a:t>01.03.2021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DF7C1-EECA-4385-A7A1-FBB6C70EB1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2834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0"/>
            <a:ext cx="93948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1700808"/>
            <a:ext cx="6836296" cy="1470025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uk-UA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Робота із лепбуками 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  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початкових класах НУШ</a:t>
            </a:r>
            <a:b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sz="3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en-US" sz="3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n-US" sz="3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en-US" sz="3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Підготувала:Афоніна Віра </a:t>
            </a:r>
            <a:r>
              <a:rPr lang="uk-UA" sz="1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Василівна</a:t>
            </a:r>
            <a:br>
              <a:rPr lang="uk-UA" sz="1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вчитель </a:t>
            </a:r>
            <a:r>
              <a:rPr lang="uk-UA" sz="1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початкових класів ЗЗСО 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І –ІІІ ст. № </a:t>
            </a:r>
            <a:r>
              <a:rPr lang="uk-UA" sz="1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3 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«</a:t>
            </a:r>
            <a:r>
              <a:rPr lang="uk-UA" sz="1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Спеціалізована школа з поглибленим 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вивченням англійської </a:t>
            </a:r>
            <a:r>
              <a:rPr lang="uk-UA" sz="1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мови» 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ВЦА </a:t>
            </a:r>
            <a:r>
              <a:rPr lang="uk-UA" sz="1600" b="1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міста Торецьк Донецької області</a:t>
            </a:r>
          </a:p>
        </p:txBody>
      </p:sp>
    </p:spTree>
    <p:extLst>
      <p:ext uri="{BB962C8B-B14F-4D97-AF65-F5344CB8AC3E}">
        <p14:creationId xmlns:p14="http://schemas.microsoft.com/office/powerpoint/2010/main" val="274987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34" y="-9404"/>
            <a:ext cx="9195946" cy="6867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84168" y="116632"/>
            <a:ext cx="2518048" cy="893961"/>
          </a:xfrm>
        </p:spPr>
        <p:txBody>
          <a:bodyPr/>
          <a:lstStyle/>
          <a:p>
            <a:pPr algn="r"/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Лепбук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640960" cy="1800200"/>
          </a:xfrm>
        </p:spPr>
        <p:txBody>
          <a:bodyPr>
            <a:noAutofit/>
          </a:bodyPr>
          <a:lstStyle/>
          <a:p>
            <a:pPr algn="just"/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Термін «лепбук» запозичено з англійської мови</a:t>
            </a:r>
            <a:r>
              <a:rPr lang="uk-UA" sz="2400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.</a:t>
            </a: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 У дослівному перекладі «lapbook» означає «наколінна книга». Найточніший переклад — «складена книга». </a:t>
            </a:r>
          </a:p>
          <a:p>
            <a:pPr algn="just"/>
            <a:endParaRPr lang="ru-RU" sz="1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08" y="2852936"/>
            <a:ext cx="3397248" cy="2226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C:\Users\Домашний\Desktop\фото лепбук\20201206_1153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6" b="9995"/>
          <a:stretch/>
        </p:blipFill>
        <p:spPr bwMode="auto">
          <a:xfrm>
            <a:off x="4860032" y="2852936"/>
            <a:ext cx="3456384" cy="2226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23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34" y="-9404"/>
            <a:ext cx="9195946" cy="6867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84168" y="116632"/>
            <a:ext cx="2518048" cy="893961"/>
          </a:xfrm>
        </p:spPr>
        <p:txBody>
          <a:bodyPr/>
          <a:lstStyle/>
          <a:p>
            <a:pPr algn="r"/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Лепбук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3888" y="1700808"/>
            <a:ext cx="5328592" cy="3600400"/>
          </a:xfrm>
        </p:spPr>
        <p:txBody>
          <a:bodyPr>
            <a:noAutofit/>
          </a:bodyPr>
          <a:lstStyle/>
          <a:p>
            <a:pPr algn="just"/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Лепбук використовується для  гри, </a:t>
            </a: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творчості</a:t>
            </a:r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, пізнання і дослідження нового, повторення і закріплення вивченого, систематизації і узагальнення  знань, і просто як цікава форма спільної діяльності школярів і вчителя.</a:t>
            </a:r>
          </a:p>
          <a:p>
            <a:pPr algn="just"/>
            <a:endParaRPr lang="uk-UA" sz="20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 algn="just"/>
            <a:endParaRPr lang="ru-RU" sz="2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2486953" cy="1865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33056"/>
            <a:ext cx="2554287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18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0"/>
            <a:ext cx="9199563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16632"/>
            <a:ext cx="7700392" cy="936104"/>
          </a:xfrm>
        </p:spPr>
        <p:txBody>
          <a:bodyPr>
            <a:noAutofit/>
          </a:bodyPr>
          <a:lstStyle/>
          <a:p>
            <a:pPr algn="r"/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Особливості</a:t>
            </a:r>
            <a:r>
              <a:rPr lang="uk-UA" b="1" dirty="0" smtClean="0">
                <a:latin typeface="Comic Sans MS" pitchFamily="66" charset="0"/>
              </a:rPr>
              <a:t> </a:t>
            </a:r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застосування</a:t>
            </a:r>
            <a:r>
              <a:rPr lang="uk-UA" b="1" dirty="0" smtClean="0">
                <a:latin typeface="Comic Sans MS" pitchFamily="66" charset="0"/>
              </a:rPr>
              <a:t> 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1275073"/>
            <a:ext cx="5040560" cy="4104456"/>
          </a:xfrm>
        </p:spPr>
        <p:txBody>
          <a:bodyPr>
            <a:noAutofit/>
          </a:bodyPr>
          <a:lstStyle/>
          <a:p>
            <a:pPr algn="just"/>
            <a:endParaRPr lang="uk-UA" sz="24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 algn="just"/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Лепбук складається і займає мінімум місця для зберігання. Розкладається в об'ємну папку, яка містить різноманітні дидактичні матеріали. Для їх розміщення слугують кишені, конверти, книжечки тощо.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2893532" cy="2168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" t="12029" b="4067"/>
          <a:stretch/>
        </p:blipFill>
        <p:spPr bwMode="auto">
          <a:xfrm>
            <a:off x="259595" y="3781169"/>
            <a:ext cx="2885457" cy="1808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864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391"/>
            <a:ext cx="9199563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16632"/>
            <a:ext cx="6912768" cy="864096"/>
          </a:xfrm>
        </p:spPr>
        <p:txBody>
          <a:bodyPr/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Переваги використання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754151"/>
              </p:ext>
            </p:extLst>
          </p:nvPr>
        </p:nvGraphicFramePr>
        <p:xfrm>
          <a:off x="611560" y="1201557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2020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9525"/>
            <a:ext cx="9199563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787208" cy="940966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Завдання всебічного розвитку 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3768" y="1268760"/>
            <a:ext cx="6408712" cy="360040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Розвиток допитливості, пізнавальної мотивації та навчальної активності. 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Розвиток умінь  узагальнювати та систематизувати інформацію.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Розвиток уяви, творчої ініціативи, у тому числі мовленнєвої. 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Розвиток партнерських взаємин 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Розвиток дитячої самостійності  та  ініціативності.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Розвиток пам'яті, уваги, мислення, уяви.</a:t>
            </a:r>
          </a:p>
          <a:p>
            <a:pPr algn="just">
              <a:buFont typeface="Wingdings" pitchFamily="2" charset="2"/>
              <a:buChar char="v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Розвиток вміння користуватися матеріалами та інструментами для виготовлення власних лепбуків.</a:t>
            </a:r>
          </a:p>
          <a:p>
            <a:pPr algn="just">
              <a:buFont typeface="Wingdings" pitchFamily="2" charset="2"/>
              <a:buChar char="v"/>
            </a:pPr>
            <a:endParaRPr lang="uk-UA" sz="20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 algn="just">
              <a:buNone/>
            </a:pPr>
            <a:endParaRPr lang="uk-UA" sz="1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5" b="5577"/>
          <a:stretch/>
        </p:blipFill>
        <p:spPr bwMode="auto">
          <a:xfrm>
            <a:off x="445337" y="1412776"/>
            <a:ext cx="1643295" cy="2227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8" t="4639" r="10436" b="34762"/>
          <a:stretch/>
        </p:blipFill>
        <p:spPr bwMode="auto">
          <a:xfrm>
            <a:off x="278621" y="3789039"/>
            <a:ext cx="1976728" cy="197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369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-19050"/>
            <a:ext cx="9199563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59832" y="2946"/>
            <a:ext cx="5756176" cy="1008113"/>
          </a:xfrm>
        </p:spPr>
        <p:txBody>
          <a:bodyPr>
            <a:normAutofit fontScale="90000"/>
          </a:bodyPr>
          <a:lstStyle/>
          <a:p>
            <a:pPr algn="r"/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Лепбук – вид проєкту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412776"/>
            <a:ext cx="8280920" cy="4680520"/>
          </a:xfrm>
        </p:spPr>
        <p:txBody>
          <a:bodyPr>
            <a:normAutofit/>
          </a:bodyPr>
          <a:lstStyle/>
          <a:p>
            <a:pPr algn="just"/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Це підсумкова  форма подання матеріалу по реалізації проєкту. </a:t>
            </a:r>
            <a:r>
              <a:rPr lang="uk-UA" sz="2400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</a:t>
            </a: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істить усі етапи проєкту:</a:t>
            </a:r>
          </a:p>
          <a:p>
            <a:pPr marL="457200" indent="-457200" algn="just"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Проблема – визначення мети, формулювання проблеми.</a:t>
            </a:r>
          </a:p>
          <a:p>
            <a:pPr marL="457200" indent="-457200" algn="just"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Планування – розробка лепбука.</a:t>
            </a:r>
          </a:p>
          <a:p>
            <a:pPr marL="457200" indent="-457200" algn="just"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Пошук інформації – створення макету.</a:t>
            </a:r>
          </a:p>
          <a:p>
            <a:pPr marL="457200" indent="-457200" algn="just"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Виконання основи та окремих дрібних деталей.</a:t>
            </a:r>
          </a:p>
          <a:p>
            <a:pPr marL="457200" indent="-457200" algn="just"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Продукт. Збираємо інформацію та матеріал, оформлення лепбука.</a:t>
            </a:r>
          </a:p>
          <a:p>
            <a:pPr marL="457200" indent="-457200" algn="just"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Презентація результатів проєкту.</a:t>
            </a:r>
          </a:p>
          <a:p>
            <a:pPr marL="457200" indent="-457200" algn="just">
              <a:buFont typeface="Wingdings" pitchFamily="2" charset="2"/>
              <a:buChar char="v"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1104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-19050"/>
            <a:ext cx="9199563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6696744" cy="850106"/>
          </a:xfrm>
        </p:spPr>
        <p:txBody>
          <a:bodyPr/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Класифікація лепбуків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6016" y="1412776"/>
            <a:ext cx="4104456" cy="471338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k-UA" sz="2800" u="sng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За призначенням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Навчальні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Ігрові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Вітальні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Святкові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Автобіографічні</a:t>
            </a:r>
          </a:p>
          <a:p>
            <a:pPr marL="0" indent="0">
              <a:buNone/>
            </a:pPr>
            <a:r>
              <a:rPr lang="uk-UA" sz="2800" u="sng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У залежності від форми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Стандартна книжка з 2 розворотами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Папка з 3 – 5 розворотів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Книжка-гармошка</a:t>
            </a:r>
          </a:p>
          <a:p>
            <a:r>
              <a:rPr lang="uk-UA" sz="28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Фігурна папка</a:t>
            </a:r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90" y="1124744"/>
            <a:ext cx="2731008" cy="152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49" b="10554"/>
          <a:stretch/>
        </p:blipFill>
        <p:spPr bwMode="auto">
          <a:xfrm>
            <a:off x="2020094" y="2787606"/>
            <a:ext cx="2524124" cy="1491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4" b="21850"/>
          <a:stretch/>
        </p:blipFill>
        <p:spPr bwMode="auto">
          <a:xfrm>
            <a:off x="249898" y="4433682"/>
            <a:ext cx="2665917" cy="1423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7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9525"/>
            <a:ext cx="9199563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8147248" cy="648072"/>
          </a:xfrm>
        </p:spPr>
        <p:txBody>
          <a:bodyPr>
            <a:noAutofit/>
          </a:bodyPr>
          <a:lstStyle/>
          <a:p>
            <a:pPr algn="r"/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Етапи створення лепбука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3855573"/>
              </p:ext>
            </p:extLst>
          </p:nvPr>
        </p:nvGraphicFramePr>
        <p:xfrm>
          <a:off x="539552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1255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12700"/>
            <a:ext cx="91995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188640"/>
            <a:ext cx="4392488" cy="864096"/>
          </a:xfrm>
        </p:spPr>
        <p:txBody>
          <a:bodyPr/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Вибір теми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3968" y="1412776"/>
            <a:ext cx="4608511" cy="47133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uk-UA" sz="24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Темою лепбука може бути будь-яке явище, предмет чи істота. </a:t>
            </a:r>
          </a:p>
          <a:p>
            <a:pPr marL="0" indent="0" algn="just">
              <a:buNone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Тема повинна бути цікавою дитині і доступною за віком.</a:t>
            </a:r>
            <a:endParaRPr lang="uk-UA" sz="2400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 algn="just">
              <a:buNone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Тему можна вибирати  вузьку і поширену. 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2290" name="Picture 2" descr="C:\Users\Домашний\Desktop\фото лепбук\20201206_12112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6" t="3069" b="2104"/>
          <a:stretch/>
        </p:blipFill>
        <p:spPr bwMode="auto">
          <a:xfrm rot="5400000">
            <a:off x="868267" y="1390253"/>
            <a:ext cx="2150881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9" r="6997" b="7036"/>
          <a:stretch/>
        </p:blipFill>
        <p:spPr bwMode="auto">
          <a:xfrm rot="10800000">
            <a:off x="467541" y="3429000"/>
            <a:ext cx="2952330" cy="231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77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1995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0"/>
            <a:ext cx="5637739" cy="98072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Складання плану і </a:t>
            </a:r>
            <a:b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малювання макету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3314" name="Picture 2" descr="C:\Users\Домашний\Desktop\фото лепбук\20201204_10113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0" t="4491" r="21085" b="1985"/>
          <a:stretch/>
        </p:blipFill>
        <p:spPr bwMode="auto">
          <a:xfrm>
            <a:off x="6778193" y="1371185"/>
            <a:ext cx="1820418" cy="207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Домашний\Desktop\фото лепбук\20201204_10123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" t="14531" r="4817" b="4968"/>
          <a:stretch/>
        </p:blipFill>
        <p:spPr bwMode="auto">
          <a:xfrm>
            <a:off x="4788024" y="3603364"/>
            <a:ext cx="3260578" cy="213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51475"/>
            <a:ext cx="3302894" cy="4446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09440" y="2132856"/>
            <a:ext cx="2350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chemeClr val="accent1">
                    <a:lumMod val="75000"/>
                  </a:schemeClr>
                </a:solidFill>
              </a:rPr>
              <a:t>Макет лепбука «Моя Україна»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38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4" y="0"/>
            <a:ext cx="91995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188640"/>
            <a:ext cx="5544616" cy="864096"/>
          </a:xfrm>
        </p:spPr>
        <p:txBody>
          <a:bodyPr/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Створення лепбука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085006"/>
            <a:ext cx="8064896" cy="47133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Щоб зробити лепбук потрібно:</a:t>
            </a:r>
          </a:p>
          <a:p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Кольоровий принтер </a:t>
            </a:r>
          </a:p>
          <a:p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Офісний папір різного кольору </a:t>
            </a:r>
            <a:endParaRPr lang="uk-UA" sz="2400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Кольоровий картон</a:t>
            </a:r>
          </a:p>
          <a:p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Ножиці, клей-олівець</a:t>
            </a:r>
          </a:p>
          <a:p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Степлер, двосторонній скотч, кольорові ізоляційні стрічки або самоклейка</a:t>
            </a:r>
          </a:p>
          <a:p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Брадси, скрепки</a:t>
            </a:r>
          </a:p>
          <a:p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Кольорові ручки, олівці, фломастери, маркери</a:t>
            </a:r>
          </a:p>
          <a:p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Декоративні елементи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Найголовніше – фантазія!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7854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95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116632"/>
            <a:ext cx="54006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Елементи  лепбука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1700808"/>
            <a:ext cx="3744416" cy="47133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Міні-книжки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Конверти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Кишені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Чисті аркуші для заміток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Книжка-сходинка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Книжка з вкладками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Книжка-віяло</a:t>
            </a:r>
          </a:p>
          <a:p>
            <a:pPr marL="0" indent="0">
              <a:buNone/>
            </a:pPr>
            <a:endParaRPr lang="uk-UA" sz="24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uk-UA" sz="24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6558" r="8224" b="10501"/>
          <a:stretch/>
        </p:blipFill>
        <p:spPr bwMode="auto">
          <a:xfrm rot="16200000">
            <a:off x="2050149" y="3092650"/>
            <a:ext cx="3144726" cy="2187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6" t="4258" r="5028" b="17304"/>
          <a:stretch/>
        </p:blipFill>
        <p:spPr bwMode="auto">
          <a:xfrm rot="16200000">
            <a:off x="-263116" y="1927411"/>
            <a:ext cx="3189511" cy="216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242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04"/>
            <a:ext cx="91995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116632"/>
            <a:ext cx="54006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Елементи  лепбука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1412776"/>
            <a:ext cx="3744416" cy="471338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uk-UA" sz="24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Книжка-дверцята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Книжка-гармошка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Конверт-квіточка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Конверт-зірочка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Книжка-сердечко</a:t>
            </a:r>
          </a:p>
          <a:p>
            <a:pPr>
              <a:buFont typeface="Wingdings" pitchFamily="2" charset="2"/>
              <a:buChar char="v"/>
            </a:pP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Рухливі </a:t>
            </a:r>
            <a:r>
              <a:rPr lang="uk-UA" sz="2400" dirty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б</a:t>
            </a: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локи</a:t>
            </a:r>
          </a:p>
        </p:txBody>
      </p:sp>
      <p:pic>
        <p:nvPicPr>
          <p:cNvPr id="15362" name="Picture 2" descr="C:\Users\Домашний\Desktop\фото лепбук\20201206_12061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" t="3591" r="3084" b="3386"/>
          <a:stretch/>
        </p:blipFill>
        <p:spPr bwMode="auto">
          <a:xfrm>
            <a:off x="323527" y="1464487"/>
            <a:ext cx="2848703" cy="2126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29" b="4560"/>
          <a:stretch/>
        </p:blipFill>
        <p:spPr bwMode="auto">
          <a:xfrm rot="5400000">
            <a:off x="2139700" y="3290460"/>
            <a:ext cx="2111833" cy="2896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73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95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116632"/>
            <a:ext cx="5400600" cy="100811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Шаблони елементів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1412776"/>
            <a:ext cx="3744416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sz="24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55" y="3755346"/>
            <a:ext cx="2730588" cy="1930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373" y="1496565"/>
            <a:ext cx="2612813" cy="184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144" y="1499922"/>
            <a:ext cx="2663291" cy="188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68737"/>
            <a:ext cx="2730588" cy="1930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373" y="3768737"/>
            <a:ext cx="2676254" cy="1892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67560"/>
            <a:ext cx="2640904" cy="1867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33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-25400"/>
            <a:ext cx="91995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0"/>
            <a:ext cx="5328592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Вимоги до лепбука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8015431"/>
              </p:ext>
            </p:extLst>
          </p:nvPr>
        </p:nvGraphicFramePr>
        <p:xfrm>
          <a:off x="755576" y="1340769"/>
          <a:ext cx="763284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0092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12700"/>
            <a:ext cx="91995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6336704" cy="792088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Comic Sans MS" pitchFamily="66" charset="0"/>
              </a:rPr>
              <a:t>Презентація лепбуків</a:t>
            </a:r>
            <a:endParaRPr lang="ru-RU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7"/>
          <a:stretch/>
        </p:blipFill>
        <p:spPr bwMode="auto">
          <a:xfrm rot="16200000">
            <a:off x="5968670" y="1119334"/>
            <a:ext cx="2319231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 descr="C:\Users\Домашний\Desktop\фото лепбук\20201207_08033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5" r="2290"/>
          <a:stretch/>
        </p:blipFill>
        <p:spPr bwMode="auto">
          <a:xfrm>
            <a:off x="2915816" y="3898193"/>
            <a:ext cx="2850018" cy="2062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C:\Users\Домашний\Desktop\фото лепбук\20201207_0805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0" t="3790"/>
          <a:stretch/>
        </p:blipFill>
        <p:spPr bwMode="auto">
          <a:xfrm>
            <a:off x="539552" y="1435882"/>
            <a:ext cx="3106454" cy="231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06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0"/>
            <a:ext cx="93948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196752"/>
            <a:ext cx="5256584" cy="3456384"/>
          </a:xfrm>
        </p:spPr>
        <p:txBody>
          <a:bodyPr>
            <a:noAutofit/>
          </a:bodyPr>
          <a:lstStyle/>
          <a:p>
            <a:pPr algn="just"/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     </a:t>
            </a:r>
            <a:r>
              <a:rPr lang="uk-UA" sz="28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Основний закон дитячої творчості полягає в тому, що цінність її не в продуктах творчості, а в самому процесі. Важливо не те, що створять діти, важливо, що вони творять.</a:t>
            </a:r>
            <a:br>
              <a:rPr lang="uk-UA" sz="28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uk-UA" sz="28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              Лев Виготський</a:t>
            </a:r>
            <a:endParaRPr lang="uk-UA" sz="2400" b="1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46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</TotalTime>
  <Words>470</Words>
  <Application>Microsoft Office PowerPoint</Application>
  <PresentationFormat>Экран (4:3)</PresentationFormat>
  <Paragraphs>98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 Робота із лепбуками  в  початкових класах НУШ    Підготувала:Афоніна Віра Василівна вчитель початкових класів ЗЗСО І –ІІІ ст. № 3  «Спеціалізована школа з поглибленим  вивченням англійської мови»  ВЦА міста Торецьк Донецької області</vt:lpstr>
      <vt:lpstr>Лепбук</vt:lpstr>
      <vt:lpstr>Лепбук</vt:lpstr>
      <vt:lpstr>Особливості застосування </vt:lpstr>
      <vt:lpstr>Переваги використання</vt:lpstr>
      <vt:lpstr>Завдання всебічного розвитку </vt:lpstr>
      <vt:lpstr>Лепбук – вид проєкту</vt:lpstr>
      <vt:lpstr>Класифікація лепбуків</vt:lpstr>
      <vt:lpstr>Етапи створення лепбука</vt:lpstr>
      <vt:lpstr>Вибір теми</vt:lpstr>
      <vt:lpstr>Складання плану і  малювання макету</vt:lpstr>
      <vt:lpstr>Створення лепбука</vt:lpstr>
      <vt:lpstr>Елементи  лепбука</vt:lpstr>
      <vt:lpstr>Елементи  лепбука</vt:lpstr>
      <vt:lpstr>Шаблони елементів</vt:lpstr>
      <vt:lpstr>Вимоги до лепбука</vt:lpstr>
      <vt:lpstr>Презентація лепбуків</vt:lpstr>
      <vt:lpstr>     Основний закон дитячої творчості полягає в тому, що цінність її не в продуктах творчості, а в самому процесі. Важливо не те, що створять діти, важливо, що вони творять.               Лев Виготський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Домашний</dc:creator>
  <cp:lastModifiedBy>Домашний</cp:lastModifiedBy>
  <cp:revision>102</cp:revision>
  <dcterms:created xsi:type="dcterms:W3CDTF">2020-12-06T13:37:50Z</dcterms:created>
  <dcterms:modified xsi:type="dcterms:W3CDTF">2021-03-01T15:02:32Z</dcterms:modified>
</cp:coreProperties>
</file>