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12"/>
  </p:notesMasterIdLst>
  <p:sldIdLst>
    <p:sldId id="297" r:id="rId2"/>
    <p:sldId id="370" r:id="rId3"/>
    <p:sldId id="372" r:id="rId4"/>
    <p:sldId id="373" r:id="rId5"/>
    <p:sldId id="374" r:id="rId6"/>
    <p:sldId id="375" r:id="rId7"/>
    <p:sldId id="376" r:id="rId8"/>
    <p:sldId id="377" r:id="rId9"/>
    <p:sldId id="378" r:id="rId10"/>
    <p:sldId id="37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3CC"/>
    <a:srgbClr val="9933FF"/>
    <a:srgbClr val="FFFF99"/>
    <a:srgbClr val="0099FF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25" autoAdjust="0"/>
    <p:restoredTop sz="94675" autoAdjust="0"/>
  </p:normalViewPr>
  <p:slideViewPr>
    <p:cSldViewPr>
      <p:cViewPr>
        <p:scale>
          <a:sx n="76" d="100"/>
          <a:sy n="76" d="100"/>
        </p:scale>
        <p:origin x="-105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0D6B3-F873-462A-A656-4E0F86AAC405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8890FC-1207-4937-BE28-79EFAFE030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480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Швидко називай знаки,цифри,слова…(стовпчиками,рядочками)Після того як перейшли на інший склад,які цифри</a:t>
            </a:r>
            <a:r>
              <a:rPr lang="uk-UA" baseline="0" dirty="0" smtClean="0"/>
              <a:t> ви </a:t>
            </a:r>
            <a:r>
              <a:rPr lang="uk-UA" baseline="0" dirty="0" err="1" smtClean="0"/>
              <a:t>запам</a:t>
            </a:r>
            <a:r>
              <a:rPr lang="en-US" baseline="0" dirty="0" smtClean="0"/>
              <a:t>’</a:t>
            </a:r>
            <a:r>
              <a:rPr lang="uk-UA" baseline="0" dirty="0" err="1" smtClean="0"/>
              <a:t>ятили</a:t>
            </a:r>
            <a:r>
              <a:rPr lang="uk-UA" baseline="0" dirty="0" smtClean="0"/>
              <a:t> тощо.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890FC-1207-4937-BE28-79EFAFE0301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910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890FC-1207-4937-BE28-79EFAFE0301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51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635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637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895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394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541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74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405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142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278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112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66997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8065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67176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041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291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568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79AFD-9206-48B2-B0D5-C609ADF482BA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58BB39C-23C9-489B-953B-CC54FB6B6E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93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3" y="391566"/>
            <a:ext cx="8064897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6000" b="1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6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РОЗЧИТУВАННЯ</a:t>
            </a:r>
          </a:p>
          <a:p>
            <a:endParaRPr lang="uk-UA" sz="6000" b="1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6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літери </a:t>
            </a:r>
          </a:p>
          <a:p>
            <a:r>
              <a:rPr lang="uk-UA" sz="6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  Л  Н</a:t>
            </a:r>
          </a:p>
          <a:p>
            <a:r>
              <a:rPr lang="uk-UA" sz="60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С   В</a:t>
            </a:r>
            <a:endParaRPr lang="uk-UA" sz="6000" b="1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4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40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Возможно, это изображение 4 человека и на открытом воздух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212976"/>
            <a:ext cx="4429506" cy="295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52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FC559ADA-A98F-CDBE-2CA6-D7FC44A80E8B}"/>
              </a:ext>
            </a:extLst>
          </p:cNvPr>
          <p:cNvSpPr/>
          <p:nvPr/>
        </p:nvSpPr>
        <p:spPr>
          <a:xfrm>
            <a:off x="3131840" y="673067"/>
            <a:ext cx="1152128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Овал 3">
            <a:extLst>
              <a:ext uri="{FF2B5EF4-FFF2-40B4-BE49-F238E27FC236}">
                <a16:creationId xmlns="" xmlns:a16="http://schemas.microsoft.com/office/drawing/2014/main" id="{FE2E2E67-D30C-B586-3FAF-3B5A87445092}"/>
              </a:ext>
            </a:extLst>
          </p:cNvPr>
          <p:cNvSpPr/>
          <p:nvPr/>
        </p:nvSpPr>
        <p:spPr>
          <a:xfrm>
            <a:off x="5416032" y="678345"/>
            <a:ext cx="1028176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dirty="0"/>
              <a:t>1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="" xmlns:a16="http://schemas.microsoft.com/office/drawing/2014/main" id="{449BDD63-7C92-5DAE-BA42-3F9611BF0199}"/>
              </a:ext>
            </a:extLst>
          </p:cNvPr>
          <p:cNvSpPr/>
          <p:nvPr/>
        </p:nvSpPr>
        <p:spPr>
          <a:xfrm>
            <a:off x="7336902" y="762408"/>
            <a:ext cx="1080119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ніс</a:t>
            </a:r>
            <a:endParaRPr lang="uk-UA" sz="2000" b="1" dirty="0"/>
          </a:p>
        </p:txBody>
      </p:sp>
      <p:sp>
        <p:nvSpPr>
          <p:cNvPr id="7" name="Овал 6">
            <a:extLst>
              <a:ext uri="{FF2B5EF4-FFF2-40B4-BE49-F238E27FC236}">
                <a16:creationId xmlns="" xmlns:a16="http://schemas.microsoft.com/office/drawing/2014/main" id="{D83A6C8C-809C-3491-2BD9-FCC20FFD5B04}"/>
              </a:ext>
            </a:extLst>
          </p:cNvPr>
          <p:cNvSpPr/>
          <p:nvPr/>
        </p:nvSpPr>
        <p:spPr>
          <a:xfrm>
            <a:off x="1030658" y="2064672"/>
            <a:ext cx="1062531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лис</a:t>
            </a:r>
            <a:endParaRPr lang="uk-UA" sz="2400" b="1" dirty="0"/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5B78B427-CB8D-0D74-D64E-6B9C638F594F}"/>
              </a:ext>
            </a:extLst>
          </p:cNvPr>
          <p:cNvSpPr/>
          <p:nvPr/>
        </p:nvSpPr>
        <p:spPr>
          <a:xfrm>
            <a:off x="1074048" y="5068022"/>
            <a:ext cx="1063555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ліс</a:t>
            </a:r>
            <a:endParaRPr lang="uk-UA" sz="2400" b="1" dirty="0"/>
          </a:p>
        </p:txBody>
      </p:sp>
      <p:sp>
        <p:nvSpPr>
          <p:cNvPr id="14" name="Овал 13">
            <a:extLst>
              <a:ext uri="{FF2B5EF4-FFF2-40B4-BE49-F238E27FC236}">
                <a16:creationId xmlns="" xmlns:a16="http://schemas.microsoft.com/office/drawing/2014/main" id="{D4B27DB6-6336-3B12-7514-CDD564A6CD9E}"/>
              </a:ext>
            </a:extLst>
          </p:cNvPr>
          <p:cNvSpPr/>
          <p:nvPr/>
        </p:nvSpPr>
        <p:spPr>
          <a:xfrm>
            <a:off x="5220072" y="2019431"/>
            <a:ext cx="1152127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сом</a:t>
            </a:r>
            <a:endParaRPr lang="uk-UA" sz="2000" b="1" dirty="0"/>
          </a:p>
        </p:txBody>
      </p:sp>
      <p:sp>
        <p:nvSpPr>
          <p:cNvPr id="15" name="Овал 14">
            <a:extLst>
              <a:ext uri="{FF2B5EF4-FFF2-40B4-BE49-F238E27FC236}">
                <a16:creationId xmlns="" xmlns:a16="http://schemas.microsoft.com/office/drawing/2014/main" id="{B3EF4234-1A63-1557-4B33-6D9D40666B7C}"/>
              </a:ext>
            </a:extLst>
          </p:cNvPr>
          <p:cNvSpPr/>
          <p:nvPr/>
        </p:nvSpPr>
        <p:spPr>
          <a:xfrm>
            <a:off x="3327397" y="2019431"/>
            <a:ext cx="956571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9" name="Овал 18">
            <a:extLst>
              <a:ext uri="{FF2B5EF4-FFF2-40B4-BE49-F238E27FC236}">
                <a16:creationId xmlns="" xmlns:a16="http://schemas.microsoft.com/office/drawing/2014/main" id="{A7A72CEC-7CB5-A961-4A19-15AFC4C76325}"/>
              </a:ext>
            </a:extLst>
          </p:cNvPr>
          <p:cNvSpPr/>
          <p:nvPr/>
        </p:nvSpPr>
        <p:spPr>
          <a:xfrm>
            <a:off x="7452321" y="3587192"/>
            <a:ext cx="1080120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Овал 19">
            <a:extLst>
              <a:ext uri="{FF2B5EF4-FFF2-40B4-BE49-F238E27FC236}">
                <a16:creationId xmlns="" xmlns:a16="http://schemas.microsoft.com/office/drawing/2014/main" id="{59E94401-8D8C-D959-0BB9-165391734443}"/>
              </a:ext>
            </a:extLst>
          </p:cNvPr>
          <p:cNvSpPr/>
          <p:nvPr/>
        </p:nvSpPr>
        <p:spPr>
          <a:xfrm>
            <a:off x="5220072" y="3587192"/>
            <a:ext cx="1152127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/>
              <a:t>сон</a:t>
            </a:r>
          </a:p>
        </p:txBody>
      </p:sp>
      <p:sp>
        <p:nvSpPr>
          <p:cNvPr id="21" name="Овал 20">
            <a:extLst>
              <a:ext uri="{FF2B5EF4-FFF2-40B4-BE49-F238E27FC236}">
                <a16:creationId xmlns="" xmlns:a16="http://schemas.microsoft.com/office/drawing/2014/main" id="{25D86357-89DD-1950-DFCA-655313A25E56}"/>
              </a:ext>
            </a:extLst>
          </p:cNvPr>
          <p:cNvSpPr/>
          <p:nvPr/>
        </p:nvSpPr>
        <p:spPr>
          <a:xfrm>
            <a:off x="7452320" y="5068022"/>
            <a:ext cx="964701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22" name="Рисунок 21" descr="Муравей со сплошной заливкой">
            <a:extLst>
              <a:ext uri="{FF2B5EF4-FFF2-40B4-BE49-F238E27FC236}">
                <a16:creationId xmlns="" xmlns:a16="http://schemas.microsoft.com/office/drawing/2014/main" id="{1447B947-AAE7-64A0-13F8-0E9D7C130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89615" y="649667"/>
            <a:ext cx="1224136" cy="1070558"/>
          </a:xfrm>
          <a:prstGeom prst="rect">
            <a:avLst/>
          </a:prstGeom>
        </p:spPr>
      </p:pic>
      <p:grpSp>
        <p:nvGrpSpPr>
          <p:cNvPr id="37" name="Группа 36">
            <a:extLst>
              <a:ext uri="{FF2B5EF4-FFF2-40B4-BE49-F238E27FC236}">
                <a16:creationId xmlns="" xmlns:a16="http://schemas.microsoft.com/office/drawing/2014/main" id="{88014393-4831-8265-4DDE-D57BAFAFB01A}"/>
              </a:ext>
            </a:extLst>
          </p:cNvPr>
          <p:cNvGrpSpPr/>
          <p:nvPr/>
        </p:nvGrpSpPr>
        <p:grpSpPr>
          <a:xfrm>
            <a:off x="3308388" y="3491242"/>
            <a:ext cx="975580" cy="1070558"/>
            <a:chOff x="2829510" y="2980604"/>
            <a:chExt cx="1070558" cy="1070558"/>
          </a:xfrm>
        </p:grpSpPr>
        <p:sp>
          <p:nvSpPr>
            <p:cNvPr id="11" name="Овал 10">
              <a:extLst>
                <a:ext uri="{FF2B5EF4-FFF2-40B4-BE49-F238E27FC236}">
                  <a16:creationId xmlns="" xmlns:a16="http://schemas.microsoft.com/office/drawing/2014/main" id="{25DB2F7C-3BBE-CD19-2CC2-ECF79A17B5A9}"/>
                </a:ext>
              </a:extLst>
            </p:cNvPr>
            <p:cNvSpPr/>
            <p:nvPr/>
          </p:nvSpPr>
          <p:spPr>
            <a:xfrm>
              <a:off x="2829510" y="2980604"/>
              <a:ext cx="1070558" cy="1070558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3" name="Рисунок 22" descr="Яблоко со сплошной заливкой">
              <a:extLst>
                <a:ext uri="{FF2B5EF4-FFF2-40B4-BE49-F238E27FC236}">
                  <a16:creationId xmlns="" xmlns:a16="http://schemas.microsoft.com/office/drawing/2014/main" id="{8657B795-934E-3F43-C8A0-F450D89032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941128" y="3065553"/>
              <a:ext cx="874385" cy="874385"/>
            </a:xfrm>
            <a:prstGeom prst="rect">
              <a:avLst/>
            </a:prstGeom>
          </p:spPr>
        </p:pic>
      </p:grpSp>
      <p:sp>
        <p:nvSpPr>
          <p:cNvPr id="18" name="Овал 17">
            <a:extLst>
              <a:ext uri="{FF2B5EF4-FFF2-40B4-BE49-F238E27FC236}">
                <a16:creationId xmlns="" xmlns:a16="http://schemas.microsoft.com/office/drawing/2014/main" id="{1C41583D-47C7-78E3-B134-BC05D1E88600}"/>
              </a:ext>
            </a:extLst>
          </p:cNvPr>
          <p:cNvSpPr/>
          <p:nvPr/>
        </p:nvSpPr>
        <p:spPr>
          <a:xfrm>
            <a:off x="7452321" y="2019431"/>
            <a:ext cx="986405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dirty="0"/>
              <a:t>4</a:t>
            </a:r>
          </a:p>
        </p:txBody>
      </p:sp>
      <p:grpSp>
        <p:nvGrpSpPr>
          <p:cNvPr id="36" name="Группа 35">
            <a:extLst>
              <a:ext uri="{FF2B5EF4-FFF2-40B4-BE49-F238E27FC236}">
                <a16:creationId xmlns="" xmlns:a16="http://schemas.microsoft.com/office/drawing/2014/main" id="{77A923D2-4E91-C738-9ABC-3AE9F43C3E97}"/>
              </a:ext>
            </a:extLst>
          </p:cNvPr>
          <p:cNvGrpSpPr/>
          <p:nvPr/>
        </p:nvGrpSpPr>
        <p:grpSpPr>
          <a:xfrm>
            <a:off x="971601" y="670111"/>
            <a:ext cx="1121588" cy="1070558"/>
            <a:chOff x="1720806" y="718537"/>
            <a:chExt cx="1070558" cy="1070558"/>
          </a:xfrm>
        </p:grpSpPr>
        <p:sp>
          <p:nvSpPr>
            <p:cNvPr id="35" name="Овал 34">
              <a:extLst>
                <a:ext uri="{FF2B5EF4-FFF2-40B4-BE49-F238E27FC236}">
                  <a16:creationId xmlns="" xmlns:a16="http://schemas.microsoft.com/office/drawing/2014/main" id="{D4DA32B5-2C0E-2B4A-908B-F44B847CCBA4}"/>
                </a:ext>
              </a:extLst>
            </p:cNvPr>
            <p:cNvSpPr/>
            <p:nvPr/>
          </p:nvSpPr>
          <p:spPr>
            <a:xfrm>
              <a:off x="1720806" y="718537"/>
              <a:ext cx="1070558" cy="1070558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pic>
          <p:nvPicPr>
            <p:cNvPr id="26" name="Рисунок 25" descr="Значок со сплошной заливкой">
              <a:extLst>
                <a:ext uri="{FF2B5EF4-FFF2-40B4-BE49-F238E27FC236}">
                  <a16:creationId xmlns="" xmlns:a16="http://schemas.microsoft.com/office/drawing/2014/main" id="{875B4033-2C4D-1205-7C15-FE665698CC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777176" y="810834"/>
              <a:ext cx="957817" cy="957817"/>
            </a:xfrm>
            <a:prstGeom prst="rect">
              <a:avLst/>
            </a:prstGeom>
          </p:spPr>
        </p:pic>
      </p:grpSp>
      <p:grpSp>
        <p:nvGrpSpPr>
          <p:cNvPr id="34" name="Группа 33">
            <a:extLst>
              <a:ext uri="{FF2B5EF4-FFF2-40B4-BE49-F238E27FC236}">
                <a16:creationId xmlns="" xmlns:a16="http://schemas.microsoft.com/office/drawing/2014/main" id="{FA24F2AA-5294-79D6-9E52-63EC57BECC55}"/>
              </a:ext>
            </a:extLst>
          </p:cNvPr>
          <p:cNvGrpSpPr/>
          <p:nvPr/>
        </p:nvGrpSpPr>
        <p:grpSpPr>
          <a:xfrm>
            <a:off x="5416032" y="5068022"/>
            <a:ext cx="1028176" cy="1070558"/>
            <a:chOff x="2829510" y="1858885"/>
            <a:chExt cx="1070558" cy="1070558"/>
          </a:xfrm>
        </p:grpSpPr>
        <p:sp>
          <p:nvSpPr>
            <p:cNvPr id="10" name="Овал 9">
              <a:extLst>
                <a:ext uri="{FF2B5EF4-FFF2-40B4-BE49-F238E27FC236}">
                  <a16:creationId xmlns="" xmlns:a16="http://schemas.microsoft.com/office/drawing/2014/main" id="{2B7656F8-3683-EA31-90CE-6AA316F41727}"/>
                </a:ext>
              </a:extLst>
            </p:cNvPr>
            <p:cNvSpPr/>
            <p:nvPr/>
          </p:nvSpPr>
          <p:spPr>
            <a:xfrm>
              <a:off x="2829510" y="1858885"/>
              <a:ext cx="1070558" cy="1070558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8" name="Солнце 27">
              <a:extLst>
                <a:ext uri="{FF2B5EF4-FFF2-40B4-BE49-F238E27FC236}">
                  <a16:creationId xmlns="" xmlns:a16="http://schemas.microsoft.com/office/drawing/2014/main" id="{E2AD340A-C1A7-D692-82E4-D5A02DC4A833}"/>
                </a:ext>
              </a:extLst>
            </p:cNvPr>
            <p:cNvSpPr/>
            <p:nvPr/>
          </p:nvSpPr>
          <p:spPr>
            <a:xfrm>
              <a:off x="3041894" y="2098527"/>
              <a:ext cx="645787" cy="621795"/>
            </a:xfrm>
            <a:prstGeom prst="sun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29" name="Треугольник 28">
            <a:extLst>
              <a:ext uri="{FF2B5EF4-FFF2-40B4-BE49-F238E27FC236}">
                <a16:creationId xmlns="" xmlns:a16="http://schemas.microsoft.com/office/drawing/2014/main" id="{C864B17B-8D55-9618-BFD7-2671C40AB007}"/>
              </a:ext>
            </a:extLst>
          </p:cNvPr>
          <p:cNvSpPr/>
          <p:nvPr/>
        </p:nvSpPr>
        <p:spPr>
          <a:xfrm>
            <a:off x="7809432" y="3787065"/>
            <a:ext cx="434976" cy="663511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EA50B9AC-192C-5409-F0AD-CEAA53169FEF}"/>
              </a:ext>
            </a:extLst>
          </p:cNvPr>
          <p:cNvSpPr/>
          <p:nvPr/>
        </p:nvSpPr>
        <p:spPr>
          <a:xfrm>
            <a:off x="3538209" y="2321205"/>
            <a:ext cx="573098" cy="5027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>
            <a:extLst>
              <a:ext uri="{FF2B5EF4-FFF2-40B4-BE49-F238E27FC236}">
                <a16:creationId xmlns="" xmlns:a16="http://schemas.microsoft.com/office/drawing/2014/main" id="{913B1AFE-061F-3D20-1288-265DDD490DEF}"/>
              </a:ext>
            </a:extLst>
          </p:cNvPr>
          <p:cNvSpPr/>
          <p:nvPr/>
        </p:nvSpPr>
        <p:spPr>
          <a:xfrm>
            <a:off x="971601" y="3587192"/>
            <a:ext cx="1150415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2" name="Рисунок 31" descr="Рюкзак со сплошной заливкой">
            <a:extLst>
              <a:ext uri="{FF2B5EF4-FFF2-40B4-BE49-F238E27FC236}">
                <a16:creationId xmlns="" xmlns:a16="http://schemas.microsoft.com/office/drawing/2014/main" id="{8122784D-CF95-DC6B-82DE-1BF057CBBF2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430614" y="5091821"/>
            <a:ext cx="1008112" cy="919260"/>
          </a:xfrm>
          <a:prstGeom prst="rect">
            <a:avLst/>
          </a:prstGeom>
        </p:spPr>
      </p:pic>
      <p:sp>
        <p:nvSpPr>
          <p:cNvPr id="39" name="Овал 38">
            <a:extLst>
              <a:ext uri="{FF2B5EF4-FFF2-40B4-BE49-F238E27FC236}">
                <a16:creationId xmlns="" xmlns:a16="http://schemas.microsoft.com/office/drawing/2014/main" id="{F98074A1-AE97-0BE3-38D3-2C329C0A8DE2}"/>
              </a:ext>
            </a:extLst>
          </p:cNvPr>
          <p:cNvSpPr/>
          <p:nvPr/>
        </p:nvSpPr>
        <p:spPr>
          <a:xfrm>
            <a:off x="3327460" y="5091821"/>
            <a:ext cx="956508" cy="107055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dirty="0"/>
              <a:t>5</a:t>
            </a:r>
          </a:p>
        </p:txBody>
      </p:sp>
      <p:sp>
        <p:nvSpPr>
          <p:cNvPr id="2" name="Овал 1"/>
          <p:cNvSpPr/>
          <p:nvPr/>
        </p:nvSpPr>
        <p:spPr>
          <a:xfrm>
            <a:off x="1331640" y="3861049"/>
            <a:ext cx="504056" cy="50405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627784" y="116632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err="1" smtClean="0">
                <a:solidFill>
                  <a:srgbClr val="FF0066"/>
                </a:solidFill>
              </a:rPr>
              <a:t>Нейрогімнастика</a:t>
            </a:r>
            <a:endParaRPr lang="ru-RU" sz="28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47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468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525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765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488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0495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84"/>
            <a:ext cx="9118082" cy="7130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239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1" y="0"/>
            <a:ext cx="9097115" cy="729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17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03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964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Screenshot_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08135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7083</TotalTime>
  <Words>38</Words>
  <Application>Microsoft Office PowerPoint</Application>
  <PresentationFormat>Экран (4:3)</PresentationFormat>
  <Paragraphs>20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276</cp:revision>
  <dcterms:created xsi:type="dcterms:W3CDTF">2013-06-15T10:55:40Z</dcterms:created>
  <dcterms:modified xsi:type="dcterms:W3CDTF">2023-05-12T08:57:35Z</dcterms:modified>
</cp:coreProperties>
</file>