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215" r:id="rId2"/>
    <p:sldId id="2239" r:id="rId3"/>
    <p:sldId id="2234" r:id="rId4"/>
    <p:sldId id="2219" r:id="rId5"/>
    <p:sldId id="2235" r:id="rId6"/>
    <p:sldId id="2233" r:id="rId7"/>
    <p:sldId id="2236" r:id="rId8"/>
    <p:sldId id="306" r:id="rId9"/>
  </p:sldIdLst>
  <p:sldSz cx="9144000" cy="5143500" type="screen16x9"/>
  <p:notesSz cx="6858000" cy="9144000"/>
  <p:defaultTextStyle>
    <a:defPPr>
      <a:defRPr lang="ru-RU"/>
    </a:defPPr>
    <a:lvl1pPr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42900" indent="1143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685800" indent="2286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028700" indent="3429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371600" indent="457200" algn="l" defTabSz="685800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8EBAE2"/>
    <a:srgbClr val="CC6600"/>
    <a:srgbClr val="93CDDD"/>
    <a:srgbClr val="FF6699"/>
    <a:srgbClr val="FFECCC"/>
    <a:srgbClr val="FFFFFF"/>
    <a:srgbClr val="FF66CC"/>
    <a:srgbClr val="0000FF"/>
    <a:srgbClr val="DBE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269" y="77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231E960-C84B-462C-A278-2555733222F4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F5B7B37-1C95-450D-AF7E-BEBD726CA4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9776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ECD78-63F8-4026-81A5-46FDCEB1A357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D75F3-B41B-48B1-826B-7B5E993076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447306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4D9AD-F382-422C-A4AE-E06FB2FEA420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7FC97-DF5B-4AC9-ADDA-595784E2F1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27484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8759C-D5B2-4D69-A6C2-9BC35F252C52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4DC70-CA7A-47EB-9F78-4BB651451F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279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8036B-5B1B-4FAC-9BF6-329FA77EF592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DD56A-7A84-4608-8BD7-D6EF89015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714355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7C320-D5C2-4FC2-8403-E1162E68CCF8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F1AE9-8796-4E64-9A77-C2075537B3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225129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D0E6-1CF8-40B5-B88C-474EA789216A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E781F-4BEA-4FF3-80C1-C4ED47E96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2708154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346BE-C71C-4D3C-A4DE-98432A7D28CB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631B9-0661-4E83-ADA2-D462E500E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826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EF82-66B6-4A27-96E4-B3D54A85ED73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4A8F4-37BE-4064-AB42-AE0473EDAC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608173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BF295-6F62-492C-8BC2-2B463E07859F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B3D18-69EC-4787-B3DB-D10DF47743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2278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43FC9-01AD-41C0-AA75-E07BC9FE2902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5C90-E9F5-413B-850F-489F34A090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10409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83EDD-AD5C-4D29-B2C9-2BD76941972F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B8CEC-17AE-45E3-9E82-B37AF1242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25040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13A87A-6B09-4D82-9443-DD6200408A74}" type="datetimeFigureOut">
              <a:rPr lang="ru-RU"/>
              <a:pPr>
                <a:defRPr/>
              </a:pPr>
              <a:t>15.02.2023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5BE21B-AEB9-4B0D-A2B9-A6F515BE5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356C272-C355-A944-6BA8-A6719D312EA4}"/>
              </a:ext>
            </a:extLst>
          </p:cNvPr>
          <p:cNvSpPr/>
          <p:nvPr/>
        </p:nvSpPr>
        <p:spPr>
          <a:xfrm>
            <a:off x="-11110" y="0"/>
            <a:ext cx="9155111" cy="51435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83751428-B0F4-1CD6-4CCC-D0B53AB5F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0295"/>
            <a:ext cx="9126396" cy="245002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82EF528-C235-DEAC-216C-744D7EECA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9483"/>
            <a:ext cx="9126396" cy="390936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7515C7F-C3E8-7CBA-E6FD-1453BE7DF47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1314"/>
          <a:stretch/>
        </p:blipFill>
        <p:spPr>
          <a:xfrm>
            <a:off x="2687799" y="1995616"/>
            <a:ext cx="1394095" cy="207611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D85B9E7-557B-9420-89B8-95952DAC8E4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64665"/>
          <a:stretch/>
        </p:blipFill>
        <p:spPr>
          <a:xfrm>
            <a:off x="4693884" y="1995616"/>
            <a:ext cx="895447" cy="221473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F61BDB-C222-0899-A406-1EC87E90E5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3906808" y="2892288"/>
            <a:ext cx="774374" cy="117736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07C6B34-B736-C24A-BE09-1C302A40C51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280" y="160284"/>
            <a:ext cx="3470570" cy="3873757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D862D50-1187-A7D2-3EB2-F1ADAA09447E}"/>
              </a:ext>
            </a:extLst>
          </p:cNvPr>
          <p:cNvSpPr/>
          <p:nvPr/>
        </p:nvSpPr>
        <p:spPr>
          <a:xfrm>
            <a:off x="6351104" y="499441"/>
            <a:ext cx="2258668" cy="5744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AF61C84-7204-7CB0-69A8-94A19FA03470}"/>
              </a:ext>
            </a:extLst>
          </p:cNvPr>
          <p:cNvSpPr/>
          <p:nvPr/>
        </p:nvSpPr>
        <p:spPr>
          <a:xfrm>
            <a:off x="5602034" y="1410808"/>
            <a:ext cx="2288203" cy="584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6" name="Равнобедренный треугольник 15">
            <a:extLst>
              <a:ext uri="{FF2B5EF4-FFF2-40B4-BE49-F238E27FC236}">
                <a16:creationId xmlns:a16="http://schemas.microsoft.com/office/drawing/2014/main" id="{A99E2A04-1EBD-87C6-B8CB-C81B6C043913}"/>
              </a:ext>
            </a:extLst>
          </p:cNvPr>
          <p:cNvSpPr/>
          <p:nvPr/>
        </p:nvSpPr>
        <p:spPr>
          <a:xfrm rot="5400000">
            <a:off x="8427951" y="681262"/>
            <a:ext cx="607720" cy="244079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7" name="Равнобедренный треугольник 16">
            <a:extLst>
              <a:ext uri="{FF2B5EF4-FFF2-40B4-BE49-F238E27FC236}">
                <a16:creationId xmlns:a16="http://schemas.microsoft.com/office/drawing/2014/main" id="{5BBCF2F3-49F4-09F4-88BD-6F33E7A84A8A}"/>
              </a:ext>
            </a:extLst>
          </p:cNvPr>
          <p:cNvSpPr/>
          <p:nvPr/>
        </p:nvSpPr>
        <p:spPr>
          <a:xfrm rot="16200000">
            <a:off x="5190597" y="1569716"/>
            <a:ext cx="607720" cy="244079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E73640-8AEC-3678-2C39-0E88246A6435}"/>
              </a:ext>
            </a:extLst>
          </p:cNvPr>
          <p:cNvSpPr txBox="1"/>
          <p:nvPr/>
        </p:nvSpPr>
        <p:spPr>
          <a:xfrm>
            <a:off x="5494457" y="1456372"/>
            <a:ext cx="24768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56F6483-3C73-7015-CE79-CD9042A5921F}"/>
              </a:ext>
            </a:extLst>
          </p:cNvPr>
          <p:cNvSpPr txBox="1"/>
          <p:nvPr/>
        </p:nvSpPr>
        <p:spPr>
          <a:xfrm>
            <a:off x="6377009" y="470988"/>
            <a:ext cx="2476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  МОВА</a:t>
            </a:r>
            <a:endParaRPr lang="uk-UA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7F4ABFC5-791A-AAC8-33BB-92A081F7C461}"/>
              </a:ext>
            </a:extLst>
          </p:cNvPr>
          <p:cNvSpPr/>
          <p:nvPr/>
        </p:nvSpPr>
        <p:spPr>
          <a:xfrm>
            <a:off x="7008726" y="1995616"/>
            <a:ext cx="244079" cy="193840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085A1092-C7EF-892C-B718-A42F89AB1057}"/>
              </a:ext>
            </a:extLst>
          </p:cNvPr>
          <p:cNvSpPr/>
          <p:nvPr/>
        </p:nvSpPr>
        <p:spPr>
          <a:xfrm>
            <a:off x="6996023" y="110746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86FA4E7-9470-3137-F30F-C6E17B82AACE}"/>
              </a:ext>
            </a:extLst>
          </p:cNvPr>
          <p:cNvSpPr/>
          <p:nvPr/>
        </p:nvSpPr>
        <p:spPr>
          <a:xfrm>
            <a:off x="7008726" y="178045"/>
            <a:ext cx="244079" cy="2482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pic>
        <p:nvPicPr>
          <p:cNvPr id="28" name="Picture 2" descr="Солнце гифки, анимированные GIF изображения солнце - скачать гиф картинки  на GIFER">
            <a:extLst>
              <a:ext uri="{FF2B5EF4-FFF2-40B4-BE49-F238E27FC236}">
                <a16:creationId xmlns:a16="http://schemas.microsoft.com/office/drawing/2014/main" id="{C0443E21-4BD2-1287-F8AB-9907CFC11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44" y="18435"/>
            <a:ext cx="804062" cy="76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7">
            <a:extLst>
              <a:ext uri="{FF2B5EF4-FFF2-40B4-BE49-F238E27FC236}">
                <a16:creationId xmlns:a16="http://schemas.microsoft.com/office/drawing/2014/main" id="{BEDA2C57-5956-A04D-7CEE-12FD804D6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636" y="4453221"/>
            <a:ext cx="8177175" cy="43858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РоЗВ’яЗУєМо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На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ЗНаХоДЖеННя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26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6A38E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F889DD8-696E-44A5-A228-2FFC47B8CCAB}"/>
              </a:ext>
            </a:extLst>
          </p:cNvPr>
          <p:cNvSpPr/>
          <p:nvPr/>
        </p:nvSpPr>
        <p:spPr>
          <a:xfrm>
            <a:off x="2847464" y="772378"/>
            <a:ext cx="854439" cy="667062"/>
          </a:xfrm>
          <a:prstGeom prst="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5CB1016-2C7F-3A64-4850-8EE69F842C6E}"/>
              </a:ext>
            </a:extLst>
          </p:cNvPr>
          <p:cNvSpPr/>
          <p:nvPr/>
        </p:nvSpPr>
        <p:spPr>
          <a:xfrm>
            <a:off x="3725649" y="763739"/>
            <a:ext cx="854439" cy="667062"/>
          </a:xfrm>
          <a:prstGeom prst="rect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DE100A5-ED86-8C7C-C934-5B5E5DB6CF89}"/>
              </a:ext>
            </a:extLst>
          </p:cNvPr>
          <p:cNvSpPr/>
          <p:nvPr/>
        </p:nvSpPr>
        <p:spPr>
          <a:xfrm>
            <a:off x="5472131" y="748748"/>
            <a:ext cx="854439" cy="667062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0D52ECC-756D-DEC2-A122-67ACEBB89C59}"/>
              </a:ext>
            </a:extLst>
          </p:cNvPr>
          <p:cNvSpPr/>
          <p:nvPr/>
        </p:nvSpPr>
        <p:spPr>
          <a:xfrm>
            <a:off x="1022142" y="772378"/>
            <a:ext cx="854439" cy="667062"/>
          </a:xfrm>
          <a:prstGeom prst="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8B8F73A-4CEC-2B6C-892C-4ADD224D94A3}"/>
              </a:ext>
            </a:extLst>
          </p:cNvPr>
          <p:cNvSpPr/>
          <p:nvPr/>
        </p:nvSpPr>
        <p:spPr>
          <a:xfrm>
            <a:off x="2867233" y="1392712"/>
            <a:ext cx="854439" cy="66706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60EB19B-4061-9DFC-AA85-6C16286306FE}"/>
              </a:ext>
            </a:extLst>
          </p:cNvPr>
          <p:cNvSpPr/>
          <p:nvPr/>
        </p:nvSpPr>
        <p:spPr>
          <a:xfrm>
            <a:off x="3723964" y="1408316"/>
            <a:ext cx="854439" cy="667062"/>
          </a:xfrm>
          <a:prstGeom prst="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9A91450-0CEA-0103-4F74-3C308C4BBD6A}"/>
              </a:ext>
            </a:extLst>
          </p:cNvPr>
          <p:cNvSpPr/>
          <p:nvPr/>
        </p:nvSpPr>
        <p:spPr>
          <a:xfrm>
            <a:off x="4602692" y="1408316"/>
            <a:ext cx="854439" cy="66706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9DC5C85-C425-5BCE-0C4C-F4355F4D18E7}"/>
              </a:ext>
            </a:extLst>
          </p:cNvPr>
          <p:cNvSpPr/>
          <p:nvPr/>
        </p:nvSpPr>
        <p:spPr>
          <a:xfrm>
            <a:off x="1022142" y="1439440"/>
            <a:ext cx="854439" cy="667062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8A286C5-D75C-0DB9-78EA-775E9BCB652C}"/>
              </a:ext>
            </a:extLst>
          </p:cNvPr>
          <p:cNvSpPr/>
          <p:nvPr/>
        </p:nvSpPr>
        <p:spPr>
          <a:xfrm>
            <a:off x="5480780" y="1401580"/>
            <a:ext cx="854439" cy="667062"/>
          </a:xfrm>
          <a:prstGeom prst="rect">
            <a:avLst/>
          </a:prstGeom>
          <a:solidFill>
            <a:srgbClr val="8439BD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B3D7876A-1F50-63CF-939E-8EA8B629B61F}"/>
              </a:ext>
            </a:extLst>
          </p:cNvPr>
          <p:cNvSpPr/>
          <p:nvPr/>
        </p:nvSpPr>
        <p:spPr>
          <a:xfrm>
            <a:off x="1024463" y="2094873"/>
            <a:ext cx="854439" cy="667062"/>
          </a:xfrm>
          <a:prstGeom prst="rect">
            <a:avLst/>
          </a:prstGeom>
          <a:solidFill>
            <a:srgbClr val="F6BB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AFF63CD-E09B-FA5B-AA04-4C96D0A7449E}"/>
              </a:ext>
            </a:extLst>
          </p:cNvPr>
          <p:cNvSpPr/>
          <p:nvPr/>
        </p:nvSpPr>
        <p:spPr>
          <a:xfrm>
            <a:off x="4595697" y="2059774"/>
            <a:ext cx="854439" cy="66706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2137D6E9-B4EE-46E0-C871-66DAF7AA06E3}"/>
              </a:ext>
            </a:extLst>
          </p:cNvPr>
          <p:cNvSpPr/>
          <p:nvPr/>
        </p:nvSpPr>
        <p:spPr>
          <a:xfrm>
            <a:off x="3734856" y="2098621"/>
            <a:ext cx="854439" cy="66706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679D51E9-8752-3BE2-9D39-A37C2C176276}"/>
              </a:ext>
            </a:extLst>
          </p:cNvPr>
          <p:cNvSpPr/>
          <p:nvPr/>
        </p:nvSpPr>
        <p:spPr>
          <a:xfrm>
            <a:off x="2863393" y="2076136"/>
            <a:ext cx="854439" cy="667062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170025B-4843-B1B6-19E6-F165FF167E60}"/>
              </a:ext>
            </a:extLst>
          </p:cNvPr>
          <p:cNvSpPr/>
          <p:nvPr/>
        </p:nvSpPr>
        <p:spPr>
          <a:xfrm>
            <a:off x="5480779" y="2087379"/>
            <a:ext cx="854439" cy="6670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0C06029-B0D1-72E7-30C8-A3136B2D13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14"/>
          <a:stretch/>
        </p:blipFill>
        <p:spPr>
          <a:xfrm>
            <a:off x="6441081" y="2657384"/>
            <a:ext cx="1472789" cy="2193309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7D120EC-A541-2DB6-3ED5-F6DBB412B2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r="64665"/>
          <a:stretch/>
        </p:blipFill>
        <p:spPr>
          <a:xfrm>
            <a:off x="7931160" y="2615652"/>
            <a:ext cx="920532" cy="2276775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51B72544-F9B4-0694-0725-E1FBAE9B05DC}"/>
              </a:ext>
            </a:extLst>
          </p:cNvPr>
          <p:cNvSpPr/>
          <p:nvPr/>
        </p:nvSpPr>
        <p:spPr>
          <a:xfrm>
            <a:off x="1022142" y="2773564"/>
            <a:ext cx="854439" cy="667062"/>
          </a:xfrm>
          <a:prstGeom prst="rect">
            <a:avLst/>
          </a:prstGeom>
          <a:solidFill>
            <a:srgbClr val="BB5AC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B62AA13-DBAA-2F8F-92D2-3AE26C0E571A}"/>
              </a:ext>
            </a:extLst>
          </p:cNvPr>
          <p:cNvSpPr/>
          <p:nvPr/>
        </p:nvSpPr>
        <p:spPr>
          <a:xfrm>
            <a:off x="5472131" y="2766676"/>
            <a:ext cx="854439" cy="66706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3F3CE3E9-CE6D-D4C2-C5AF-7F14B05FF44A}"/>
              </a:ext>
            </a:extLst>
          </p:cNvPr>
          <p:cNvSpPr/>
          <p:nvPr/>
        </p:nvSpPr>
        <p:spPr>
          <a:xfrm>
            <a:off x="3734855" y="2743198"/>
            <a:ext cx="854439" cy="667062"/>
          </a:xfrm>
          <a:prstGeom prst="rect">
            <a:avLst/>
          </a:prstGeom>
          <a:solidFill>
            <a:srgbClr val="FF00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A39E2869-E795-EBA5-01DF-D076043FEF58}"/>
              </a:ext>
            </a:extLst>
          </p:cNvPr>
          <p:cNvSpPr/>
          <p:nvPr/>
        </p:nvSpPr>
        <p:spPr>
          <a:xfrm>
            <a:off x="4602692" y="2739641"/>
            <a:ext cx="854439" cy="667062"/>
          </a:xfrm>
          <a:prstGeom prst="rect">
            <a:avLst/>
          </a:prstGeom>
          <a:solidFill>
            <a:srgbClr val="0070C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B75D7F71-B53E-BC43-2CD5-8C88C107A2D3}"/>
              </a:ext>
            </a:extLst>
          </p:cNvPr>
          <p:cNvSpPr/>
          <p:nvPr/>
        </p:nvSpPr>
        <p:spPr>
          <a:xfrm>
            <a:off x="2863126" y="2739641"/>
            <a:ext cx="854439" cy="667062"/>
          </a:xfrm>
          <a:prstGeom prst="rect">
            <a:avLst/>
          </a:prstGeom>
          <a:solidFill>
            <a:srgbClr val="33CC33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9E41D19-CC3F-4D62-4031-5B8E79CD7CAA}"/>
              </a:ext>
            </a:extLst>
          </p:cNvPr>
          <p:cNvSpPr/>
          <p:nvPr/>
        </p:nvSpPr>
        <p:spPr>
          <a:xfrm>
            <a:off x="1022141" y="3452255"/>
            <a:ext cx="854439" cy="667062"/>
          </a:xfrm>
          <a:prstGeom prst="rect">
            <a:avLst/>
          </a:prstGeom>
          <a:solidFill>
            <a:srgbClr val="FF00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54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CE358C6-C679-0136-78A2-7106E8648DB2}"/>
              </a:ext>
            </a:extLst>
          </p:cNvPr>
          <p:cNvSpPr/>
          <p:nvPr/>
        </p:nvSpPr>
        <p:spPr>
          <a:xfrm>
            <a:off x="4595697" y="3403904"/>
            <a:ext cx="854439" cy="667062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C57AC55-EFA9-1CB9-58FD-214F6AA59550}"/>
              </a:ext>
            </a:extLst>
          </p:cNvPr>
          <p:cNvSpPr/>
          <p:nvPr/>
        </p:nvSpPr>
        <p:spPr>
          <a:xfrm>
            <a:off x="2839913" y="3410260"/>
            <a:ext cx="880672" cy="66706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4750262A-0A41-3F80-351E-DB233595EA4C}"/>
              </a:ext>
            </a:extLst>
          </p:cNvPr>
          <p:cNvSpPr/>
          <p:nvPr/>
        </p:nvSpPr>
        <p:spPr>
          <a:xfrm>
            <a:off x="3720586" y="3410260"/>
            <a:ext cx="854439" cy="667062"/>
          </a:xfrm>
          <a:prstGeom prst="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EFAD2D73-F7A6-51F2-8B10-89B068A5340E}"/>
              </a:ext>
            </a:extLst>
          </p:cNvPr>
          <p:cNvSpPr/>
          <p:nvPr/>
        </p:nvSpPr>
        <p:spPr>
          <a:xfrm>
            <a:off x="5465136" y="3420507"/>
            <a:ext cx="854439" cy="667062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051CCCD-3D21-4709-C9F4-A164F7CDEAF6}"/>
              </a:ext>
            </a:extLst>
          </p:cNvPr>
          <p:cNvSpPr txBox="1"/>
          <p:nvPr/>
        </p:nvSpPr>
        <p:spPr>
          <a:xfrm>
            <a:off x="885785" y="194652"/>
            <a:ext cx="56981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Розклади число на розрядні доданки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039D61C-257F-6256-68CA-52A1F2B000B5}"/>
              </a:ext>
            </a:extLst>
          </p:cNvPr>
          <p:cNvSpPr/>
          <p:nvPr/>
        </p:nvSpPr>
        <p:spPr>
          <a:xfrm>
            <a:off x="4590098" y="757616"/>
            <a:ext cx="880672" cy="66706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3864627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repeatCount="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6" grpId="0" animBg="1"/>
      <p:bldP spid="17" grpId="0" animBg="1"/>
      <p:bldP spid="24" grpId="0" animBg="1"/>
      <p:bldP spid="26" grpId="0" animBg="1"/>
      <p:bldP spid="3" grpId="0" animBg="1"/>
      <p:bldP spid="9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C5FD03F-C92D-32FB-9D8D-6D543FECBB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51" t="41821" r="24918" b="32241"/>
          <a:stretch/>
        </p:blipFill>
        <p:spPr>
          <a:xfrm>
            <a:off x="110991" y="936882"/>
            <a:ext cx="8922018" cy="22785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C377648-9264-D633-3C5C-DEB0B4378699}"/>
              </a:ext>
            </a:extLst>
          </p:cNvPr>
          <p:cNvSpPr txBox="1"/>
          <p:nvPr/>
        </p:nvSpPr>
        <p:spPr>
          <a:xfrm>
            <a:off x="7442616" y="157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с.89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5F62A8-85D4-04EF-6F9E-C5596EE46E12}"/>
              </a:ext>
            </a:extLst>
          </p:cNvPr>
          <p:cNvSpPr txBox="1"/>
          <p:nvPr/>
        </p:nvSpPr>
        <p:spPr>
          <a:xfrm>
            <a:off x="1285407" y="1556744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B42F6A-3B05-6268-0E54-D4308500F348}"/>
              </a:ext>
            </a:extLst>
          </p:cNvPr>
          <p:cNvSpPr txBox="1"/>
          <p:nvPr/>
        </p:nvSpPr>
        <p:spPr>
          <a:xfrm>
            <a:off x="1480280" y="1011359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35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C7EEBA-2AD2-C3F4-846A-7252535C80DA}"/>
              </a:ext>
            </a:extLst>
          </p:cNvPr>
          <p:cNvSpPr txBox="1"/>
          <p:nvPr/>
        </p:nvSpPr>
        <p:spPr>
          <a:xfrm>
            <a:off x="2061148" y="1011358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70E2C22-0732-76D0-3CF4-FCC090748150}"/>
              </a:ext>
            </a:extLst>
          </p:cNvPr>
          <p:cNvSpPr txBox="1"/>
          <p:nvPr/>
        </p:nvSpPr>
        <p:spPr>
          <a:xfrm>
            <a:off x="2574561" y="1011358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27</a:t>
            </a:r>
            <a:endParaRPr lang="uk-UA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E80CB76-3E3A-44F2-6495-5CBE1243EF22}"/>
              </a:ext>
            </a:extLst>
          </p:cNvPr>
          <p:cNvSpPr txBox="1"/>
          <p:nvPr/>
        </p:nvSpPr>
        <p:spPr>
          <a:xfrm>
            <a:off x="1302272" y="2631891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92EFD9-E32B-50AD-06E2-F36A18915E17}"/>
              </a:ext>
            </a:extLst>
          </p:cNvPr>
          <p:cNvSpPr txBox="1"/>
          <p:nvPr/>
        </p:nvSpPr>
        <p:spPr>
          <a:xfrm>
            <a:off x="1480280" y="2018409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30</a:t>
            </a:r>
            <a:endParaRPr lang="uk-U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C3E13D-92ED-5E01-0745-A965FB42A594}"/>
              </a:ext>
            </a:extLst>
          </p:cNvPr>
          <p:cNvSpPr txBox="1"/>
          <p:nvPr/>
        </p:nvSpPr>
        <p:spPr>
          <a:xfrm>
            <a:off x="2132351" y="2018409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lang="uk-UA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88246DE-5BFF-712B-39BB-AAB79268733D}"/>
              </a:ext>
            </a:extLst>
          </p:cNvPr>
          <p:cNvSpPr txBox="1"/>
          <p:nvPr/>
        </p:nvSpPr>
        <p:spPr>
          <a:xfrm>
            <a:off x="2574561" y="2018408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27 </a:t>
            </a:r>
            <a:endParaRPr lang="uk-UA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570B419-E655-AEF9-C442-37124116079A}"/>
              </a:ext>
            </a:extLst>
          </p:cNvPr>
          <p:cNvSpPr txBox="1"/>
          <p:nvPr/>
        </p:nvSpPr>
        <p:spPr>
          <a:xfrm>
            <a:off x="4780707" y="1556744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endParaRPr lang="uk-UA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CE71A84-E336-19F2-5D28-35C80B502AE8}"/>
              </a:ext>
            </a:extLst>
          </p:cNvPr>
          <p:cNvSpPr txBox="1"/>
          <p:nvPr/>
        </p:nvSpPr>
        <p:spPr>
          <a:xfrm>
            <a:off x="4966210" y="951394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66</a:t>
            </a:r>
            <a:endParaRPr lang="uk-UA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3D934AD-FC67-FAC2-D188-4C4B33295B39}"/>
              </a:ext>
            </a:extLst>
          </p:cNvPr>
          <p:cNvSpPr txBox="1"/>
          <p:nvPr/>
        </p:nvSpPr>
        <p:spPr>
          <a:xfrm>
            <a:off x="5630242" y="970368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</a:t>
            </a:r>
            <a:endParaRPr lang="uk-UA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D3EEECA-EBE4-611D-E0CE-4E33101EE9B8}"/>
              </a:ext>
            </a:extLst>
          </p:cNvPr>
          <p:cNvSpPr txBox="1"/>
          <p:nvPr/>
        </p:nvSpPr>
        <p:spPr>
          <a:xfrm>
            <a:off x="6086725" y="970368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73</a:t>
            </a:r>
            <a:endParaRPr lang="uk-UA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3F8DAE-29FF-7175-50E3-BFD96CEE448D}"/>
              </a:ext>
            </a:extLst>
          </p:cNvPr>
          <p:cNvSpPr txBox="1"/>
          <p:nvPr/>
        </p:nvSpPr>
        <p:spPr>
          <a:xfrm>
            <a:off x="4675776" y="2631891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23</a:t>
            </a:r>
            <a:endParaRPr lang="uk-UA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C6AEDA0-2BC4-CFEF-969C-427B3E8619FD}"/>
              </a:ext>
            </a:extLst>
          </p:cNvPr>
          <p:cNvSpPr txBox="1"/>
          <p:nvPr/>
        </p:nvSpPr>
        <p:spPr>
          <a:xfrm>
            <a:off x="4966210" y="2048393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endParaRPr lang="uk-UA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5B091D-6BD4-6F2B-6E46-A056784CE984}"/>
              </a:ext>
            </a:extLst>
          </p:cNvPr>
          <p:cNvSpPr txBox="1"/>
          <p:nvPr/>
        </p:nvSpPr>
        <p:spPr>
          <a:xfrm>
            <a:off x="5513351" y="2061138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23</a:t>
            </a:r>
            <a:endParaRPr lang="uk-U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8F1339B-6D2B-B4E0-866F-0C143EBDFB62}"/>
              </a:ext>
            </a:extLst>
          </p:cNvPr>
          <p:cNvSpPr txBox="1"/>
          <p:nvPr/>
        </p:nvSpPr>
        <p:spPr>
          <a:xfrm>
            <a:off x="6086725" y="2038660"/>
            <a:ext cx="580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73</a:t>
            </a:r>
            <a:endParaRPr lang="uk-UA" dirty="0"/>
          </a:p>
        </p:txBody>
      </p:sp>
      <p:sp>
        <p:nvSpPr>
          <p:cNvPr id="31" name="Правая фигурная скобка 30">
            <a:extLst>
              <a:ext uri="{FF2B5EF4-FFF2-40B4-BE49-F238E27FC236}">
                <a16:creationId xmlns:a16="http://schemas.microsoft.com/office/drawing/2014/main" id="{5E08DC03-FB6E-39A4-7119-054AC9D0B02E}"/>
              </a:ext>
            </a:extLst>
          </p:cNvPr>
          <p:cNvSpPr/>
          <p:nvPr/>
        </p:nvSpPr>
        <p:spPr>
          <a:xfrm rot="16200000">
            <a:off x="3245491" y="-1324599"/>
            <a:ext cx="307778" cy="4227943"/>
          </a:xfrm>
          <a:prstGeom prst="rightBrace">
            <a:avLst>
              <a:gd name="adj1" fmla="val 8333"/>
              <a:gd name="adj2" fmla="val 48476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26B12AC-E379-3DCB-21AA-128175DFAEF3}"/>
              </a:ext>
            </a:extLst>
          </p:cNvPr>
          <p:cNvSpPr txBox="1"/>
          <p:nvPr/>
        </p:nvSpPr>
        <p:spPr>
          <a:xfrm>
            <a:off x="1071358" y="191036"/>
            <a:ext cx="49317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Розкладаємо на розрядні доданки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B237E19-DAB0-C467-60A4-BBACA9E9B011}"/>
              </a:ext>
            </a:extLst>
          </p:cNvPr>
          <p:cNvSpPr txBox="1"/>
          <p:nvPr/>
        </p:nvSpPr>
        <p:spPr>
          <a:xfrm>
            <a:off x="1154961" y="3416957"/>
            <a:ext cx="49317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Розкладаємо на зручні доданки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4" name="Правая фигурная скобка 33">
            <a:extLst>
              <a:ext uri="{FF2B5EF4-FFF2-40B4-BE49-F238E27FC236}">
                <a16:creationId xmlns:a16="http://schemas.microsoft.com/office/drawing/2014/main" id="{5551A2CA-65CA-BF02-400B-8E314B255BB7}"/>
              </a:ext>
            </a:extLst>
          </p:cNvPr>
          <p:cNvSpPr/>
          <p:nvPr/>
        </p:nvSpPr>
        <p:spPr>
          <a:xfrm rot="5400000">
            <a:off x="3279217" y="1149096"/>
            <a:ext cx="307778" cy="4227943"/>
          </a:xfrm>
          <a:prstGeom prst="rightBrace">
            <a:avLst>
              <a:gd name="adj1" fmla="val 8333"/>
              <a:gd name="adj2" fmla="val 48476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944096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8" grpId="0"/>
      <p:bldP spid="29" grpId="0"/>
      <p:bldP spid="30" grpId="0"/>
      <p:bldP spid="31" grpId="0" animBg="1"/>
      <p:bldP spid="32" grpId="0"/>
      <p:bldP spid="33" grpId="0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C831C89-D323-A4CA-C50F-DF26901615C2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с.89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A63D3E-DEA4-1A34-1067-7B8557C7B91D}"/>
              </a:ext>
            </a:extLst>
          </p:cNvPr>
          <p:cNvSpPr txBox="1"/>
          <p:nvPr/>
        </p:nvSpPr>
        <p:spPr>
          <a:xfrm>
            <a:off x="467865" y="848472"/>
            <a:ext cx="231973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=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F832C5AC-B5D2-DEBE-065B-AB9D522DF134}"/>
              </a:ext>
            </a:extLst>
          </p:cNvPr>
          <p:cNvCxnSpPr/>
          <p:nvPr/>
        </p:nvCxnSpPr>
        <p:spPr>
          <a:xfrm flipH="1">
            <a:off x="1245432" y="1292093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87426AC7-7E03-1725-C5E7-E5123AABE728}"/>
              </a:ext>
            </a:extLst>
          </p:cNvPr>
          <p:cNvCxnSpPr>
            <a:cxnSpLocks/>
          </p:cNvCxnSpPr>
          <p:nvPr/>
        </p:nvCxnSpPr>
        <p:spPr>
          <a:xfrm>
            <a:off x="1494020" y="1282898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912D96B-EBFA-7A7A-316A-69FB528567EF}"/>
              </a:ext>
            </a:extLst>
          </p:cNvPr>
          <p:cNvSpPr txBox="1"/>
          <p:nvPr/>
        </p:nvSpPr>
        <p:spPr>
          <a:xfrm>
            <a:off x="1029171" y="1549298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6A5FB4-FFAF-68AD-5A77-A31669218A1B}"/>
              </a:ext>
            </a:extLst>
          </p:cNvPr>
          <p:cNvSpPr txBox="1"/>
          <p:nvPr/>
        </p:nvSpPr>
        <p:spPr>
          <a:xfrm>
            <a:off x="2039955" y="839314"/>
            <a:ext cx="159085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=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AEAF44-BF9E-9112-3200-3BFEEFFCC795}"/>
              </a:ext>
            </a:extLst>
          </p:cNvPr>
          <p:cNvSpPr txBox="1"/>
          <p:nvPr/>
        </p:nvSpPr>
        <p:spPr>
          <a:xfrm>
            <a:off x="3410311" y="848509"/>
            <a:ext cx="61584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F96A12-B562-F7AC-B3EE-B794F682BC97}"/>
              </a:ext>
            </a:extLst>
          </p:cNvPr>
          <p:cNvSpPr txBox="1"/>
          <p:nvPr/>
        </p:nvSpPr>
        <p:spPr>
          <a:xfrm>
            <a:off x="467865" y="2419290"/>
            <a:ext cx="184062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F02A5A9D-75DE-DDAF-2FBE-6AA153A1EEFF}"/>
              </a:ext>
            </a:extLst>
          </p:cNvPr>
          <p:cNvCxnSpPr/>
          <p:nvPr/>
        </p:nvCxnSpPr>
        <p:spPr>
          <a:xfrm flipH="1">
            <a:off x="1270420" y="2867146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812F867F-B061-E746-474F-E6FE066F84F5}"/>
              </a:ext>
            </a:extLst>
          </p:cNvPr>
          <p:cNvCxnSpPr>
            <a:cxnSpLocks/>
          </p:cNvCxnSpPr>
          <p:nvPr/>
        </p:nvCxnSpPr>
        <p:spPr>
          <a:xfrm>
            <a:off x="1520301" y="2869577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2365331-4B10-BCE8-F9E2-EC83CE4700CE}"/>
              </a:ext>
            </a:extLst>
          </p:cNvPr>
          <p:cNvSpPr txBox="1"/>
          <p:nvPr/>
        </p:nvSpPr>
        <p:spPr>
          <a:xfrm>
            <a:off x="943129" y="3146674"/>
            <a:ext cx="1154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DBD7BD4-D084-4A9C-DA5D-CF6B35227DB7}"/>
              </a:ext>
            </a:extLst>
          </p:cNvPr>
          <p:cNvSpPr txBox="1"/>
          <p:nvPr/>
        </p:nvSpPr>
        <p:spPr>
          <a:xfrm>
            <a:off x="2056658" y="2425993"/>
            <a:ext cx="153922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=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4F3A5C-25C5-F6D4-D786-07D62F512060}"/>
              </a:ext>
            </a:extLst>
          </p:cNvPr>
          <p:cNvSpPr txBox="1"/>
          <p:nvPr/>
        </p:nvSpPr>
        <p:spPr>
          <a:xfrm>
            <a:off x="3459560" y="2425993"/>
            <a:ext cx="61584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FF9F39-1318-28AA-8DC8-DF3E92B7117D}"/>
              </a:ext>
            </a:extLst>
          </p:cNvPr>
          <p:cNvSpPr txBox="1"/>
          <p:nvPr/>
        </p:nvSpPr>
        <p:spPr>
          <a:xfrm>
            <a:off x="4777724" y="921661"/>
            <a:ext cx="18632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=</a:t>
            </a:r>
          </a:p>
        </p:txBody>
      </p: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9A568F83-3BCD-6B89-2B67-FA764B94AD32}"/>
              </a:ext>
            </a:extLst>
          </p:cNvPr>
          <p:cNvCxnSpPr/>
          <p:nvPr/>
        </p:nvCxnSpPr>
        <p:spPr>
          <a:xfrm flipH="1">
            <a:off x="5679329" y="1364029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0163508A-818E-64E5-5777-7EB9E8EA674E}"/>
              </a:ext>
            </a:extLst>
          </p:cNvPr>
          <p:cNvCxnSpPr>
            <a:cxnSpLocks/>
          </p:cNvCxnSpPr>
          <p:nvPr/>
        </p:nvCxnSpPr>
        <p:spPr>
          <a:xfrm>
            <a:off x="5957654" y="1374559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0FC69D26-3A8C-2F44-61F9-F310AC77CCDE}"/>
              </a:ext>
            </a:extLst>
          </p:cNvPr>
          <p:cNvSpPr txBox="1"/>
          <p:nvPr/>
        </p:nvSpPr>
        <p:spPr>
          <a:xfrm>
            <a:off x="5505292" y="1597841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1C65468-13FA-97D9-0EEE-B9B348193842}"/>
              </a:ext>
            </a:extLst>
          </p:cNvPr>
          <p:cNvSpPr txBox="1"/>
          <p:nvPr/>
        </p:nvSpPr>
        <p:spPr>
          <a:xfrm>
            <a:off x="6506891" y="909011"/>
            <a:ext cx="196157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 +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C30BE94-7855-EA9A-657C-427A3AB573A2}"/>
              </a:ext>
            </a:extLst>
          </p:cNvPr>
          <p:cNvSpPr txBox="1"/>
          <p:nvPr/>
        </p:nvSpPr>
        <p:spPr>
          <a:xfrm>
            <a:off x="8235214" y="908920"/>
            <a:ext cx="72389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832F2A8-5A6E-709E-858F-B4672549251F}"/>
              </a:ext>
            </a:extLst>
          </p:cNvPr>
          <p:cNvSpPr txBox="1"/>
          <p:nvPr/>
        </p:nvSpPr>
        <p:spPr>
          <a:xfrm>
            <a:off x="4773068" y="2419290"/>
            <a:ext cx="190812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= </a:t>
            </a:r>
          </a:p>
        </p:txBody>
      </p: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FD49F9AE-018A-B337-2A10-3467CB7664D3}"/>
              </a:ext>
            </a:extLst>
          </p:cNvPr>
          <p:cNvCxnSpPr/>
          <p:nvPr/>
        </p:nvCxnSpPr>
        <p:spPr>
          <a:xfrm flipH="1">
            <a:off x="5658841" y="2893590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50997EE4-2CF3-BD1C-5178-A6D6176AF03C}"/>
              </a:ext>
            </a:extLst>
          </p:cNvPr>
          <p:cNvCxnSpPr>
            <a:cxnSpLocks/>
          </p:cNvCxnSpPr>
          <p:nvPr/>
        </p:nvCxnSpPr>
        <p:spPr>
          <a:xfrm>
            <a:off x="5932029" y="2879717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71E9D05-DD86-5CF9-DF55-A8532533CF4F}"/>
              </a:ext>
            </a:extLst>
          </p:cNvPr>
          <p:cNvSpPr txBox="1"/>
          <p:nvPr/>
        </p:nvSpPr>
        <p:spPr>
          <a:xfrm>
            <a:off x="5435965" y="3142094"/>
            <a:ext cx="1187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7C4010E-088E-289F-80E5-4976B9F87FEF}"/>
              </a:ext>
            </a:extLst>
          </p:cNvPr>
          <p:cNvSpPr txBox="1"/>
          <p:nvPr/>
        </p:nvSpPr>
        <p:spPr>
          <a:xfrm>
            <a:off x="6497879" y="2400057"/>
            <a:ext cx="18632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 + 8 =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838AFF6-4831-8F73-44FD-F985F1A923AF}"/>
              </a:ext>
            </a:extLst>
          </p:cNvPr>
          <p:cNvSpPr txBox="1"/>
          <p:nvPr/>
        </p:nvSpPr>
        <p:spPr>
          <a:xfrm>
            <a:off x="7969353" y="2387316"/>
            <a:ext cx="59054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74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Правая фигурная скобка 2">
            <a:extLst>
              <a:ext uri="{FF2B5EF4-FFF2-40B4-BE49-F238E27FC236}">
                <a16:creationId xmlns:a16="http://schemas.microsoft.com/office/drawing/2014/main" id="{E9E68CCC-E1CC-054C-13E4-A77FFCA9BAC4}"/>
              </a:ext>
            </a:extLst>
          </p:cNvPr>
          <p:cNvSpPr/>
          <p:nvPr/>
        </p:nvSpPr>
        <p:spPr>
          <a:xfrm rot="5400000">
            <a:off x="3689793" y="1610879"/>
            <a:ext cx="307778" cy="4227943"/>
          </a:xfrm>
          <a:prstGeom prst="rightBrace">
            <a:avLst>
              <a:gd name="adj1" fmla="val 8333"/>
              <a:gd name="adj2" fmla="val 48476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A98A8C-11E9-3647-C59D-2B4218E677CB}"/>
              </a:ext>
            </a:extLst>
          </p:cNvPr>
          <p:cNvSpPr txBox="1"/>
          <p:nvPr/>
        </p:nvSpPr>
        <p:spPr>
          <a:xfrm>
            <a:off x="1555179" y="3841362"/>
            <a:ext cx="49317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Розкладаємо на розрядні доданки</a:t>
            </a:r>
            <a:endParaRPr lang="uk-UA" dirty="0">
              <a:solidFill>
                <a:srgbClr val="00B050"/>
              </a:solidFill>
            </a:endParaRPr>
          </a:p>
        </p:txBody>
      </p:sp>
      <p:sp>
        <p:nvSpPr>
          <p:cNvPr id="6" name="Правая фигурная скобка 5">
            <a:extLst>
              <a:ext uri="{FF2B5EF4-FFF2-40B4-BE49-F238E27FC236}">
                <a16:creationId xmlns:a16="http://schemas.microsoft.com/office/drawing/2014/main" id="{1FC0F896-17D4-3F09-3AA9-9136A7AE7578}"/>
              </a:ext>
            </a:extLst>
          </p:cNvPr>
          <p:cNvSpPr/>
          <p:nvPr/>
        </p:nvSpPr>
        <p:spPr>
          <a:xfrm rot="16200000">
            <a:off x="3694744" y="-1406744"/>
            <a:ext cx="307778" cy="4227943"/>
          </a:xfrm>
          <a:prstGeom prst="rightBrace">
            <a:avLst>
              <a:gd name="adj1" fmla="val 8333"/>
              <a:gd name="adj2" fmla="val 48476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C96F8D-A0A9-7CA2-D468-7182172F3C6C}"/>
              </a:ext>
            </a:extLst>
          </p:cNvPr>
          <p:cNvSpPr txBox="1"/>
          <p:nvPr/>
        </p:nvSpPr>
        <p:spPr>
          <a:xfrm>
            <a:off x="1601449" y="203704"/>
            <a:ext cx="49317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Розкладаємо на зручні доданки</a:t>
            </a:r>
            <a:endParaRPr lang="uk-UA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3445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/>
      <p:bldP spid="20" grpId="0" animBg="1"/>
      <p:bldP spid="21" grpId="0" animBg="1"/>
      <p:bldP spid="22" grpId="0" animBg="1"/>
      <p:bldP spid="25" grpId="0"/>
      <p:bldP spid="26" grpId="0" animBg="1"/>
      <p:bldP spid="27" grpId="0" animBg="1"/>
      <p:bldP spid="28" grpId="0" animBg="1"/>
      <p:bldP spid="31" grpId="0"/>
      <p:bldP spid="32" grpId="0" animBg="1"/>
      <p:bldP spid="33" grpId="0" animBg="1"/>
      <p:bldP spid="34" grpId="0" animBg="1"/>
      <p:bldP spid="37" grpId="0"/>
      <p:bldP spid="38" grpId="0" animBg="1"/>
      <p:bldP spid="39" grpId="0" animBg="1"/>
      <p:bldP spid="3" grpId="0" animBg="1"/>
      <p:bldP spid="5" grpId="0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C831C89-D323-A4CA-C50F-DF26901615C2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с.89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A63D3E-DEA4-1A34-1067-7B8557C7B91D}"/>
              </a:ext>
            </a:extLst>
          </p:cNvPr>
          <p:cNvSpPr txBox="1"/>
          <p:nvPr/>
        </p:nvSpPr>
        <p:spPr>
          <a:xfrm>
            <a:off x="467865" y="848472"/>
            <a:ext cx="231973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=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F832C5AC-B5D2-DEBE-065B-AB9D522DF134}"/>
              </a:ext>
            </a:extLst>
          </p:cNvPr>
          <p:cNvCxnSpPr/>
          <p:nvPr/>
        </p:nvCxnSpPr>
        <p:spPr>
          <a:xfrm flipH="1">
            <a:off x="1245432" y="1292093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87426AC7-7E03-1725-C5E7-E5123AABE728}"/>
              </a:ext>
            </a:extLst>
          </p:cNvPr>
          <p:cNvCxnSpPr>
            <a:cxnSpLocks/>
          </p:cNvCxnSpPr>
          <p:nvPr/>
        </p:nvCxnSpPr>
        <p:spPr>
          <a:xfrm>
            <a:off x="1494020" y="1282898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912D96B-EBFA-7A7A-316A-69FB528567EF}"/>
              </a:ext>
            </a:extLst>
          </p:cNvPr>
          <p:cNvSpPr txBox="1"/>
          <p:nvPr/>
        </p:nvSpPr>
        <p:spPr>
          <a:xfrm>
            <a:off x="1029171" y="1549298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B6A5FB4-FFAF-68AD-5A77-A31669218A1B}"/>
              </a:ext>
            </a:extLst>
          </p:cNvPr>
          <p:cNvSpPr txBox="1"/>
          <p:nvPr/>
        </p:nvSpPr>
        <p:spPr>
          <a:xfrm>
            <a:off x="2039955" y="839314"/>
            <a:ext cx="159085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=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AEAF44-BF9E-9112-3200-3BFEEFFCC795}"/>
              </a:ext>
            </a:extLst>
          </p:cNvPr>
          <p:cNvSpPr txBox="1"/>
          <p:nvPr/>
        </p:nvSpPr>
        <p:spPr>
          <a:xfrm>
            <a:off x="3410311" y="848509"/>
            <a:ext cx="61584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8F96A12-B562-F7AC-B3EE-B794F682BC97}"/>
              </a:ext>
            </a:extLst>
          </p:cNvPr>
          <p:cNvSpPr txBox="1"/>
          <p:nvPr/>
        </p:nvSpPr>
        <p:spPr>
          <a:xfrm>
            <a:off x="467865" y="2419290"/>
            <a:ext cx="184062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61 -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45= </a:t>
            </a: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F02A5A9D-75DE-DDAF-2FBE-6AA153A1EEFF}"/>
              </a:ext>
            </a:extLst>
          </p:cNvPr>
          <p:cNvCxnSpPr/>
          <p:nvPr/>
        </p:nvCxnSpPr>
        <p:spPr>
          <a:xfrm flipH="1">
            <a:off x="1270420" y="2867146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812F867F-B061-E746-474F-E6FE066F84F5}"/>
              </a:ext>
            </a:extLst>
          </p:cNvPr>
          <p:cNvCxnSpPr>
            <a:cxnSpLocks/>
          </p:cNvCxnSpPr>
          <p:nvPr/>
        </p:nvCxnSpPr>
        <p:spPr>
          <a:xfrm>
            <a:off x="1520301" y="2869577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32365331-4B10-BCE8-F9E2-EC83CE4700CE}"/>
              </a:ext>
            </a:extLst>
          </p:cNvPr>
          <p:cNvSpPr txBox="1"/>
          <p:nvPr/>
        </p:nvSpPr>
        <p:spPr>
          <a:xfrm>
            <a:off x="943129" y="3146674"/>
            <a:ext cx="1154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DBD7BD4-D084-4A9C-DA5D-CF6B35227DB7}"/>
              </a:ext>
            </a:extLst>
          </p:cNvPr>
          <p:cNvSpPr txBox="1"/>
          <p:nvPr/>
        </p:nvSpPr>
        <p:spPr>
          <a:xfrm>
            <a:off x="2056658" y="2425993"/>
            <a:ext cx="153922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21 -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=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74F3A5C-25C5-F6D4-D786-07D62F512060}"/>
              </a:ext>
            </a:extLst>
          </p:cNvPr>
          <p:cNvSpPr txBox="1"/>
          <p:nvPr/>
        </p:nvSpPr>
        <p:spPr>
          <a:xfrm>
            <a:off x="3459560" y="2425993"/>
            <a:ext cx="61584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FF9F39-1318-28AA-8DC8-DF3E92B7117D}"/>
              </a:ext>
            </a:extLst>
          </p:cNvPr>
          <p:cNvSpPr txBox="1"/>
          <p:nvPr/>
        </p:nvSpPr>
        <p:spPr>
          <a:xfrm>
            <a:off x="4777724" y="921661"/>
            <a:ext cx="18632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=</a:t>
            </a:r>
          </a:p>
        </p:txBody>
      </p: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9A568F83-3BCD-6B89-2B67-FA764B94AD32}"/>
              </a:ext>
            </a:extLst>
          </p:cNvPr>
          <p:cNvCxnSpPr/>
          <p:nvPr/>
        </p:nvCxnSpPr>
        <p:spPr>
          <a:xfrm flipH="1">
            <a:off x="5679329" y="1364029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0163508A-818E-64E5-5777-7EB9E8EA674E}"/>
              </a:ext>
            </a:extLst>
          </p:cNvPr>
          <p:cNvCxnSpPr>
            <a:cxnSpLocks/>
          </p:cNvCxnSpPr>
          <p:nvPr/>
        </p:nvCxnSpPr>
        <p:spPr>
          <a:xfrm>
            <a:off x="5957654" y="1374559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0FC69D26-3A8C-2F44-61F9-F310AC77CCDE}"/>
              </a:ext>
            </a:extLst>
          </p:cNvPr>
          <p:cNvSpPr txBox="1"/>
          <p:nvPr/>
        </p:nvSpPr>
        <p:spPr>
          <a:xfrm>
            <a:off x="5505292" y="1597841"/>
            <a:ext cx="1043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1C65468-13FA-97D9-0EEE-B9B348193842}"/>
              </a:ext>
            </a:extLst>
          </p:cNvPr>
          <p:cNvSpPr txBox="1"/>
          <p:nvPr/>
        </p:nvSpPr>
        <p:spPr>
          <a:xfrm>
            <a:off x="6506891" y="909011"/>
            <a:ext cx="177517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 +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 =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C30BE94-7855-EA9A-657C-427A3AB573A2}"/>
              </a:ext>
            </a:extLst>
          </p:cNvPr>
          <p:cNvSpPr txBox="1"/>
          <p:nvPr/>
        </p:nvSpPr>
        <p:spPr>
          <a:xfrm>
            <a:off x="8235214" y="908920"/>
            <a:ext cx="72389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832F2A8-5A6E-709E-858F-B4672549251F}"/>
              </a:ext>
            </a:extLst>
          </p:cNvPr>
          <p:cNvSpPr txBox="1"/>
          <p:nvPr/>
        </p:nvSpPr>
        <p:spPr>
          <a:xfrm>
            <a:off x="4773068" y="2419290"/>
            <a:ext cx="1908123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32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= </a:t>
            </a:r>
          </a:p>
        </p:txBody>
      </p: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FD49F9AE-018A-B337-2A10-3467CB7664D3}"/>
              </a:ext>
            </a:extLst>
          </p:cNvPr>
          <p:cNvCxnSpPr/>
          <p:nvPr/>
        </p:nvCxnSpPr>
        <p:spPr>
          <a:xfrm flipH="1">
            <a:off x="5658841" y="2893590"/>
            <a:ext cx="232348" cy="2848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>
            <a:extLst>
              <a:ext uri="{FF2B5EF4-FFF2-40B4-BE49-F238E27FC236}">
                <a16:creationId xmlns:a16="http://schemas.microsoft.com/office/drawing/2014/main" id="{50997EE4-2CF3-BD1C-5178-A6D6176AF03C}"/>
              </a:ext>
            </a:extLst>
          </p:cNvPr>
          <p:cNvCxnSpPr>
            <a:cxnSpLocks/>
          </p:cNvCxnSpPr>
          <p:nvPr/>
        </p:nvCxnSpPr>
        <p:spPr>
          <a:xfrm>
            <a:off x="5932029" y="2879717"/>
            <a:ext cx="214859" cy="28238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71E9D05-DD86-5CF9-DF55-A8532533CF4F}"/>
              </a:ext>
            </a:extLst>
          </p:cNvPr>
          <p:cNvSpPr txBox="1"/>
          <p:nvPr/>
        </p:nvSpPr>
        <p:spPr>
          <a:xfrm>
            <a:off x="5435965" y="3142094"/>
            <a:ext cx="1187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uk-UA" sz="2400" b="1" dirty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7C4010E-088E-289F-80E5-4976B9F87FEF}"/>
              </a:ext>
            </a:extLst>
          </p:cNvPr>
          <p:cNvSpPr txBox="1"/>
          <p:nvPr/>
        </p:nvSpPr>
        <p:spPr>
          <a:xfrm>
            <a:off x="6497879" y="2400057"/>
            <a:ext cx="186323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57 + 5 =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838AFF6-4831-8F73-44FD-F985F1A923AF}"/>
              </a:ext>
            </a:extLst>
          </p:cNvPr>
          <p:cNvSpPr txBox="1"/>
          <p:nvPr/>
        </p:nvSpPr>
        <p:spPr>
          <a:xfrm>
            <a:off x="7969353" y="2387316"/>
            <a:ext cx="590545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62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CE8FAB-76B4-2008-C151-D3711DD432B9}"/>
              </a:ext>
            </a:extLst>
          </p:cNvPr>
          <p:cNvSpPr txBox="1"/>
          <p:nvPr/>
        </p:nvSpPr>
        <p:spPr>
          <a:xfrm>
            <a:off x="1956935" y="115460"/>
            <a:ext cx="49317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Розкладаємо на зручні доданки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5" name="Правая фигурная скобка 4">
            <a:extLst>
              <a:ext uri="{FF2B5EF4-FFF2-40B4-BE49-F238E27FC236}">
                <a16:creationId xmlns:a16="http://schemas.microsoft.com/office/drawing/2014/main" id="{9121E0F5-B890-57DC-BFA3-6EDC32B881C3}"/>
              </a:ext>
            </a:extLst>
          </p:cNvPr>
          <p:cNvSpPr/>
          <p:nvPr/>
        </p:nvSpPr>
        <p:spPr>
          <a:xfrm rot="16200000">
            <a:off x="4057556" y="-1366571"/>
            <a:ext cx="307778" cy="4227943"/>
          </a:xfrm>
          <a:prstGeom prst="rightBrace">
            <a:avLst>
              <a:gd name="adj1" fmla="val 8333"/>
              <a:gd name="adj2" fmla="val 48476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авая фигурная скобка 5">
            <a:extLst>
              <a:ext uri="{FF2B5EF4-FFF2-40B4-BE49-F238E27FC236}">
                <a16:creationId xmlns:a16="http://schemas.microsoft.com/office/drawing/2014/main" id="{BA24C524-FB84-BF13-6EE5-0F1AEC31432C}"/>
              </a:ext>
            </a:extLst>
          </p:cNvPr>
          <p:cNvSpPr/>
          <p:nvPr/>
        </p:nvSpPr>
        <p:spPr>
          <a:xfrm rot="5400000">
            <a:off x="3689793" y="1610879"/>
            <a:ext cx="307778" cy="4227943"/>
          </a:xfrm>
          <a:prstGeom prst="rightBrace">
            <a:avLst>
              <a:gd name="adj1" fmla="val 8333"/>
              <a:gd name="adj2" fmla="val 48476"/>
            </a:avLst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455240-7114-F1FD-75B1-8AA64D1DB787}"/>
              </a:ext>
            </a:extLst>
          </p:cNvPr>
          <p:cNvSpPr txBox="1"/>
          <p:nvPr/>
        </p:nvSpPr>
        <p:spPr>
          <a:xfrm>
            <a:off x="1555179" y="3841362"/>
            <a:ext cx="49317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Розкладаємо на розрядні доданки</a:t>
            </a:r>
            <a:endParaRPr lang="uk-UA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784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/>
      <p:bldP spid="20" grpId="0" animBg="1"/>
      <p:bldP spid="21" grpId="0" animBg="1"/>
      <p:bldP spid="22" grpId="0" animBg="1"/>
      <p:bldP spid="25" grpId="0"/>
      <p:bldP spid="26" grpId="0" animBg="1"/>
      <p:bldP spid="27" grpId="0" animBg="1"/>
      <p:bldP spid="28" grpId="0" animBg="1"/>
      <p:bldP spid="31" grpId="0"/>
      <p:bldP spid="32" grpId="0" animBg="1"/>
      <p:bldP spid="33" grpId="0" animBg="1"/>
      <p:bldP spid="34" grpId="0" animBg="1"/>
      <p:bldP spid="37" grpId="0"/>
      <p:bldP spid="38" grpId="0" animBg="1"/>
      <p:bldP spid="39" grpId="0" animBg="1"/>
      <p:bldP spid="3" grpId="0"/>
      <p:bldP spid="5" grpId="0" animBg="1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6B3992A-249A-81DC-F651-8BED0B1E7E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56" t="13688" r="21558" b="7031"/>
          <a:stretch/>
        </p:blipFill>
        <p:spPr>
          <a:xfrm>
            <a:off x="1431560" y="54574"/>
            <a:ext cx="7046075" cy="500460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45E04DF-420E-5789-59B6-D40401A6CAF6}"/>
              </a:ext>
            </a:extLst>
          </p:cNvPr>
          <p:cNvSpPr txBox="1"/>
          <p:nvPr/>
        </p:nvSpPr>
        <p:spPr>
          <a:xfrm>
            <a:off x="0" y="0"/>
            <a:ext cx="1701384" cy="3077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1, с.89</a:t>
            </a: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3E2EE0B-1C6B-C548-BD4F-5B8E8F5B41DC}"/>
              </a:ext>
            </a:extLst>
          </p:cNvPr>
          <p:cNvCxnSpPr>
            <a:cxnSpLocks/>
          </p:cNvCxnSpPr>
          <p:nvPr/>
        </p:nvCxnSpPr>
        <p:spPr>
          <a:xfrm>
            <a:off x="3642609" y="294028"/>
            <a:ext cx="4766873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78698EA9-27AD-3E65-0B58-545F1EEAEF96}"/>
              </a:ext>
            </a:extLst>
          </p:cNvPr>
          <p:cNvCxnSpPr>
            <a:cxnSpLocks/>
          </p:cNvCxnSpPr>
          <p:nvPr/>
        </p:nvCxnSpPr>
        <p:spPr>
          <a:xfrm>
            <a:off x="3642609" y="528396"/>
            <a:ext cx="4766873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BE6902D1-2B6F-A9FC-A5D4-2F06D312039C}"/>
              </a:ext>
            </a:extLst>
          </p:cNvPr>
          <p:cNvCxnSpPr>
            <a:cxnSpLocks/>
          </p:cNvCxnSpPr>
          <p:nvPr/>
        </p:nvCxnSpPr>
        <p:spPr>
          <a:xfrm flipV="1">
            <a:off x="5561351" y="762764"/>
            <a:ext cx="2848131" cy="12455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A779C241-6F3B-1CB1-AD68-BCFF6969368E}"/>
              </a:ext>
            </a:extLst>
          </p:cNvPr>
          <p:cNvSpPr/>
          <p:nvPr/>
        </p:nvSpPr>
        <p:spPr>
          <a:xfrm>
            <a:off x="3230379" y="44418"/>
            <a:ext cx="5314013" cy="1122206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31C92B9-D36D-26A0-350F-127B91908441}"/>
              </a:ext>
            </a:extLst>
          </p:cNvPr>
          <p:cNvCxnSpPr>
            <a:cxnSpLocks/>
          </p:cNvCxnSpPr>
          <p:nvPr/>
        </p:nvCxnSpPr>
        <p:spPr>
          <a:xfrm>
            <a:off x="3642609" y="778232"/>
            <a:ext cx="1813811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6D5E41D3-B29C-1A53-6C2A-ACDEA45DC4EB}"/>
              </a:ext>
            </a:extLst>
          </p:cNvPr>
          <p:cNvCxnSpPr>
            <a:cxnSpLocks/>
          </p:cNvCxnSpPr>
          <p:nvPr/>
        </p:nvCxnSpPr>
        <p:spPr>
          <a:xfrm>
            <a:off x="3635114" y="1041930"/>
            <a:ext cx="1618938" cy="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C7C39D6A-0C4B-F842-047B-10544273D32D}"/>
              </a:ext>
            </a:extLst>
          </p:cNvPr>
          <p:cNvSpPr/>
          <p:nvPr/>
        </p:nvSpPr>
        <p:spPr>
          <a:xfrm>
            <a:off x="3282844" y="2505509"/>
            <a:ext cx="1836993" cy="1122205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64C5825D-94BC-5D28-C4BD-134AB174B9CC}"/>
              </a:ext>
            </a:extLst>
          </p:cNvPr>
          <p:cNvSpPr/>
          <p:nvPr/>
        </p:nvSpPr>
        <p:spPr>
          <a:xfrm>
            <a:off x="5254052" y="2269462"/>
            <a:ext cx="3357797" cy="826007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328F4DB-7F61-2AE1-12F3-1F5C8C37EB54}"/>
              </a:ext>
            </a:extLst>
          </p:cNvPr>
          <p:cNvSpPr txBox="1"/>
          <p:nvPr/>
        </p:nvSpPr>
        <p:spPr>
          <a:xfrm>
            <a:off x="4236595" y="2577697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64799D9-85FB-993C-6C4C-42F100E28709}"/>
              </a:ext>
            </a:extLst>
          </p:cNvPr>
          <p:cNvSpPr txBox="1"/>
          <p:nvPr/>
        </p:nvSpPr>
        <p:spPr>
          <a:xfrm>
            <a:off x="4236595" y="2835778"/>
            <a:ext cx="603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EFFDEA7-2700-F551-8A1A-250952E39E07}"/>
              </a:ext>
            </a:extLst>
          </p:cNvPr>
          <p:cNvSpPr txBox="1"/>
          <p:nvPr/>
        </p:nvSpPr>
        <p:spPr>
          <a:xfrm>
            <a:off x="6343409" y="2218567"/>
            <a:ext cx="4159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sz="11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EA99638-D95A-647C-7B1A-7F39FEC22574}"/>
              </a:ext>
            </a:extLst>
          </p:cNvPr>
          <p:cNvSpPr txBox="1"/>
          <p:nvPr/>
        </p:nvSpPr>
        <p:spPr>
          <a:xfrm>
            <a:off x="7096318" y="2194199"/>
            <a:ext cx="603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448050B-A84F-E160-1F46-53E1E722F76B}"/>
              </a:ext>
            </a:extLst>
          </p:cNvPr>
          <p:cNvSpPr txBox="1"/>
          <p:nvPr/>
        </p:nvSpPr>
        <p:spPr>
          <a:xfrm>
            <a:off x="4227574" y="3100352"/>
            <a:ext cx="603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lang="uk-UA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B27A0D-2448-396F-D97B-B146E7E3EA29}"/>
              </a:ext>
            </a:extLst>
          </p:cNvPr>
          <p:cNvSpPr txBox="1"/>
          <p:nvPr/>
        </p:nvSpPr>
        <p:spPr>
          <a:xfrm>
            <a:off x="7734927" y="2183548"/>
            <a:ext cx="60335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lang="uk-UA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6BA25B-694F-F9AD-F5B2-BD65C9F9843E}"/>
              </a:ext>
            </a:extLst>
          </p:cNvPr>
          <p:cNvSpPr txBox="1"/>
          <p:nvPr/>
        </p:nvSpPr>
        <p:spPr>
          <a:xfrm>
            <a:off x="5752475" y="3136413"/>
            <a:ext cx="2657007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 +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 + 10 = 27 (ф.)</a:t>
            </a:r>
            <a:r>
              <a:rPr kumimoji="0" lang="ru-RU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sz="16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238D06D-9978-D37A-B850-6A46A3C0C3F1}"/>
              </a:ext>
            </a:extLst>
          </p:cNvPr>
          <p:cNvSpPr txBox="1"/>
          <p:nvPr/>
        </p:nvSpPr>
        <p:spPr>
          <a:xfrm>
            <a:off x="270172" y="2377642"/>
            <a:ext cx="1963710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</a:t>
            </a:r>
          </a:p>
          <a:p>
            <a:pPr algn="ctr"/>
            <a:r>
              <a:rPr lang="uk-UA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знаходження суми</a:t>
            </a:r>
          </a:p>
        </p:txBody>
      </p:sp>
    </p:spTree>
    <p:extLst>
      <p:ext uri="{BB962C8B-B14F-4D97-AF65-F5344CB8AC3E}">
        <p14:creationId xmlns:p14="http://schemas.microsoft.com/office/powerpoint/2010/main" val="17973974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4.07407E-6 L 0 -0.07223 " pathEditMode="relative" rAng="0" ptsTypes="AA">
                                      <p:cBhvr>
                                        <p:cTn id="1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50"/>
                            </p:stCondLst>
                            <p:childTnLst>
                              <p:par>
                                <p:cTn id="124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4.81481E-6 L 0 -0.07223 " pathEditMode="relative" rAng="0" ptsTypes="AA">
                                      <p:cBhvr>
                                        <p:cTn id="1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7" grpId="0" animBg="1"/>
      <p:bldP spid="18" grpId="0" animBg="1"/>
      <p:bldP spid="22" grpId="0"/>
      <p:bldP spid="29" grpId="0"/>
      <p:bldP spid="30" grpId="0"/>
      <p:bldP spid="31" grpId="0"/>
      <p:bldP spid="32" grpId="0"/>
      <p:bldP spid="33" grpId="0"/>
      <p:bldP spid="34" grpId="0" animBg="1"/>
      <p:bldP spid="35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AA0FD2-4526-D717-1745-B855141B98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31" t="61504" r="21559" b="7031"/>
          <a:stretch/>
        </p:blipFill>
        <p:spPr>
          <a:xfrm>
            <a:off x="996846" y="1008088"/>
            <a:ext cx="6476448" cy="19861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84B534D-55CD-A4A9-2B6F-8F73AB3037AF}"/>
              </a:ext>
            </a:extLst>
          </p:cNvPr>
          <p:cNvSpPr/>
          <p:nvPr/>
        </p:nvSpPr>
        <p:spPr>
          <a:xfrm>
            <a:off x="801975" y="932737"/>
            <a:ext cx="3822492" cy="8960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DB2B6C-4789-D49A-9038-5E53B08780AE}"/>
              </a:ext>
            </a:extLst>
          </p:cNvPr>
          <p:cNvSpPr txBox="1"/>
          <p:nvPr/>
        </p:nvSpPr>
        <p:spPr>
          <a:xfrm>
            <a:off x="801975" y="185303"/>
            <a:ext cx="774241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Майя принесла до школи 9 фотографій котів, а Оленка — на 1 менше, ніж Майя. Інна принесла 10 фотографій. Скільки всього фотографій принесли діти?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4D38DE-DA47-4B9D-83B6-097A51FC9517}"/>
              </a:ext>
            </a:extLst>
          </p:cNvPr>
          <p:cNvSpPr txBox="1"/>
          <p:nvPr/>
        </p:nvSpPr>
        <p:spPr>
          <a:xfrm>
            <a:off x="1949070" y="1928347"/>
            <a:ext cx="3893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D3B8AB7-C22D-36EF-84AD-62EAD61ADD5C}"/>
              </a:ext>
            </a:extLst>
          </p:cNvPr>
          <p:cNvSpPr txBox="1"/>
          <p:nvPr/>
        </p:nvSpPr>
        <p:spPr>
          <a:xfrm>
            <a:off x="5369326" y="932737"/>
            <a:ext cx="3893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C27444-3A79-5323-3892-2EBA2ABAE9FF}"/>
              </a:ext>
            </a:extLst>
          </p:cNvPr>
          <p:cNvSpPr txBox="1"/>
          <p:nvPr/>
        </p:nvSpPr>
        <p:spPr>
          <a:xfrm>
            <a:off x="2518523" y="2251474"/>
            <a:ext cx="3893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390760-BAC1-54FE-8042-7E2E90CD1DDF}"/>
              </a:ext>
            </a:extLst>
          </p:cNvPr>
          <p:cNvSpPr txBox="1"/>
          <p:nvPr/>
        </p:nvSpPr>
        <p:spPr>
          <a:xfrm>
            <a:off x="5601502" y="1428689"/>
            <a:ext cx="3893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D671BE-816D-CBD3-43D2-AD5399D5CD91}"/>
              </a:ext>
            </a:extLst>
          </p:cNvPr>
          <p:cNvSpPr txBox="1"/>
          <p:nvPr/>
        </p:nvSpPr>
        <p:spPr>
          <a:xfrm>
            <a:off x="1949070" y="2461315"/>
            <a:ext cx="56945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lang="uk-UA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6D29F77-C3AD-6D5C-2E01-944CD52D5D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2264" y="2001186"/>
            <a:ext cx="634039" cy="54259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25AB82B-C7C6-3E7E-A662-6DE5A6A92993}"/>
              </a:ext>
            </a:extLst>
          </p:cNvPr>
          <p:cNvSpPr txBox="1"/>
          <p:nvPr/>
        </p:nvSpPr>
        <p:spPr>
          <a:xfrm>
            <a:off x="3950343" y="2794229"/>
            <a:ext cx="8914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План</a:t>
            </a:r>
            <a:endParaRPr lang="uk-UA" sz="1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BF0D89D-74E7-ADE8-E0EE-8BA428601B83}"/>
              </a:ext>
            </a:extLst>
          </p:cNvPr>
          <p:cNvSpPr txBox="1"/>
          <p:nvPr/>
        </p:nvSpPr>
        <p:spPr>
          <a:xfrm>
            <a:off x="996847" y="3109221"/>
            <a:ext cx="4604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1.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Скільки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фотографій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принесла Оленка?</a:t>
            </a:r>
            <a:endParaRPr lang="uk-UA" sz="12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F3E654F-B98B-FA3A-472A-C5E248FF3E88}"/>
              </a:ext>
            </a:extLst>
          </p:cNvPr>
          <p:cNvSpPr txBox="1"/>
          <p:nvPr/>
        </p:nvSpPr>
        <p:spPr>
          <a:xfrm>
            <a:off x="5559028" y="3093832"/>
            <a:ext cx="16872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 – 1 = 8 (ф.)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D2DDF81-19D8-190C-6318-9C21D60432F0}"/>
              </a:ext>
            </a:extLst>
          </p:cNvPr>
          <p:cNvSpPr txBox="1"/>
          <p:nvPr/>
        </p:nvSpPr>
        <p:spPr>
          <a:xfrm>
            <a:off x="996846" y="3570166"/>
            <a:ext cx="52540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2.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Скільки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всього</a:t>
            </a:r>
            <a:r>
              <a:rPr kumimoji="0" lang="ru-RU" sz="18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фотографій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принесли </a:t>
            </a:r>
            <a:r>
              <a:rPr kumimoji="0" lang="ru-RU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діти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</a:t>
            </a:r>
            <a:endParaRPr lang="uk-UA" sz="12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D12F07C-0242-5FE1-ACEA-E1E4A98832B5}"/>
              </a:ext>
            </a:extLst>
          </p:cNvPr>
          <p:cNvSpPr txBox="1"/>
          <p:nvPr/>
        </p:nvSpPr>
        <p:spPr>
          <a:xfrm>
            <a:off x="5904964" y="3554777"/>
            <a:ext cx="224219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 +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 + 10 = 27 (ф.)</a:t>
            </a:r>
            <a:r>
              <a:rPr kumimoji="0" lang="ru-RU" sz="20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lang="uk-U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ED7F1D9-77EA-7E71-3C55-EF54EEE1CD74}"/>
              </a:ext>
            </a:extLst>
          </p:cNvPr>
          <p:cNvSpPr txBox="1"/>
          <p:nvPr/>
        </p:nvSpPr>
        <p:spPr>
          <a:xfrm>
            <a:off x="1025946" y="4054435"/>
            <a:ext cx="60868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Відповідь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 27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фотографій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всього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принесли </a:t>
            </a:r>
            <a:r>
              <a:rPr kumimoji="0" lang="ru-RU" sz="2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діти</a:t>
            </a: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lang="uk-UA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67177B2-F863-6302-7180-7233BF138D1C}"/>
              </a:ext>
            </a:extLst>
          </p:cNvPr>
          <p:cNvSpPr txBox="1"/>
          <p:nvPr/>
        </p:nvSpPr>
        <p:spPr>
          <a:xfrm>
            <a:off x="5162344" y="1851364"/>
            <a:ext cx="12677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AEB4D4-A90B-C969-9A9B-411715A9D944}"/>
              </a:ext>
            </a:extLst>
          </p:cNvPr>
          <p:cNvSpPr txBox="1"/>
          <p:nvPr/>
        </p:nvSpPr>
        <p:spPr>
          <a:xfrm>
            <a:off x="6080856" y="2022714"/>
            <a:ext cx="12677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DA718E-B370-027A-C9CC-74F8D2253DD8}"/>
              </a:ext>
            </a:extLst>
          </p:cNvPr>
          <p:cNvSpPr txBox="1"/>
          <p:nvPr/>
        </p:nvSpPr>
        <p:spPr>
          <a:xfrm>
            <a:off x="5470803" y="2016536"/>
            <a:ext cx="3893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9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555862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  <p:bldP spid="13" grpId="0"/>
      <p:bldP spid="15" grpId="0"/>
      <p:bldP spid="16" grpId="0"/>
      <p:bldP spid="17" grpId="0"/>
      <p:bldP spid="18" grpId="0"/>
      <p:bldP spid="19" grpId="0"/>
      <p:bldP spid="20" grpId="0"/>
      <p:bldP spid="26" grpId="0"/>
      <p:bldP spid="2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377515" y="403157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auto">
              <a:spcBef>
                <a:spcPts val="0"/>
              </a:spcBef>
              <a:spcAft>
                <a:spcPts val="0"/>
              </a:spcAft>
              <a:defRPr/>
            </a:pPr>
            <a:fld id="{A822185A-496F-4C70-9D8D-D70AC743BCEE}" type="datetime1">
              <a:rPr lang="uk-UA" sz="1800" b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 algn="ctr" defTabSz="685800" fontAlgn="auto">
                <a:spcBef>
                  <a:spcPts val="0"/>
                </a:spcBef>
                <a:spcAft>
                  <a:spcPts val="0"/>
                </a:spcAft>
                <a:defRPr/>
              </a:pPr>
              <a:t>15.02.2023</a:t>
            </a:fld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515" y="11232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8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endParaRPr lang="ru-RU" sz="18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77978" y="285445"/>
            <a:ext cx="7308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600" b="1" dirty="0">
                <a:solidFill>
                  <a:srgbClr val="2F3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ru-RU" sz="3600" b="1" dirty="0">
              <a:solidFill>
                <a:srgbClr val="2F3242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895" y="880270"/>
            <a:ext cx="6144398" cy="3567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230646" y="2598781"/>
            <a:ext cx="96846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працював!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9001" y="1101543"/>
            <a:ext cx="415187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100" b="1" dirty="0">
                <a:solidFill>
                  <a:srgbClr val="C00000"/>
                </a:solidFill>
                <a:latin typeface="Calibri" panose="020F0502020204030204"/>
                <a:cs typeface="+mn-cs"/>
              </a:rPr>
              <a:t>Вчуся бути успішною / успішним</a:t>
            </a:r>
            <a:r>
              <a:rPr lang="uk-UA" sz="1350" dirty="0">
                <a:solidFill>
                  <a:prstClr val="black"/>
                </a:solidFill>
                <a:latin typeface="Calibri" panose="020F0502020204030204"/>
                <a:cs typeface="+mn-cs"/>
              </a:rPr>
              <a:t>.</a:t>
            </a:r>
            <a:endParaRPr lang="ru-RU" sz="1350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37" y="3484606"/>
            <a:ext cx="957263" cy="7970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91609" y="4049479"/>
            <a:ext cx="957263" cy="2321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49F32CB-E1D3-2F8D-62C5-FE8666DEC3A9}"/>
              </a:ext>
            </a:extLst>
          </p:cNvPr>
          <p:cNvSpPr/>
          <p:nvPr/>
        </p:nvSpPr>
        <p:spPr>
          <a:xfrm>
            <a:off x="559408" y="908693"/>
            <a:ext cx="1118570" cy="591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105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D1BAAC98-74EA-3596-34CB-77B7DE286BEA}"/>
              </a:ext>
            </a:extLst>
          </p:cNvPr>
          <p:cNvSpPr/>
          <p:nvPr/>
        </p:nvSpPr>
        <p:spPr>
          <a:xfrm>
            <a:off x="6322107" y="2148790"/>
            <a:ext cx="1251122" cy="1256562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199106" y="2145587"/>
            <a:ext cx="1251122" cy="117698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56C523AD-D859-AF4B-5F31-5EBE46552326}"/>
              </a:ext>
            </a:extLst>
          </p:cNvPr>
          <p:cNvSpPr/>
          <p:nvPr/>
        </p:nvSpPr>
        <p:spPr>
          <a:xfrm>
            <a:off x="4188843" y="2010292"/>
            <a:ext cx="1251122" cy="117698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F6CE91D-FDB3-8858-53AC-C5126E8955B7}"/>
              </a:ext>
            </a:extLst>
          </p:cNvPr>
          <p:cNvSpPr txBox="1"/>
          <p:nvPr/>
        </p:nvSpPr>
        <p:spPr>
          <a:xfrm>
            <a:off x="4226011" y="2160351"/>
            <a:ext cx="1251122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добре працював/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працювала!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13073" y="2344716"/>
            <a:ext cx="9730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Я  потребую допомоги!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82B459-1F75-821D-8BB8-5E002854AC55}"/>
              </a:ext>
            </a:extLst>
          </p:cNvPr>
          <p:cNvSpPr txBox="1"/>
          <p:nvPr/>
        </p:nvSpPr>
        <p:spPr>
          <a:xfrm>
            <a:off x="6536074" y="2552465"/>
            <a:ext cx="97309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350" b="1" dirty="0">
                <a:solidFill>
                  <a:prstClr val="black"/>
                </a:solidFill>
                <a:latin typeface="Calibri" panose="020F0502020204030204"/>
                <a:cs typeface="+mn-cs"/>
              </a:rPr>
              <a:t>Мені було важко!</a:t>
            </a:r>
            <a:endParaRPr lang="ru-RU" sz="1350" b="1" dirty="0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33B6C31-16F9-40FC-684A-7296CA326D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314"/>
          <a:stretch/>
        </p:blipFill>
        <p:spPr>
          <a:xfrm>
            <a:off x="630" y="1955392"/>
            <a:ext cx="1824885" cy="271765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7006F90-3E0E-5356-F93D-0D13DDAF37B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64665"/>
          <a:stretch/>
        </p:blipFill>
        <p:spPr>
          <a:xfrm>
            <a:off x="7803293" y="1871988"/>
            <a:ext cx="1087008" cy="268852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63C288B-1071-CDD5-8B55-BAEF6FC111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527" y="158329"/>
            <a:ext cx="533536" cy="82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6. Додаємо і віднімаємо числа двома способам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16. Додаємо і віднімаємо числа двома способами</Template>
  <TotalTime>6864</TotalTime>
  <Words>329</Words>
  <Application>Microsoft Office PowerPoint</Application>
  <PresentationFormat>Экран (16:9)</PresentationFormat>
  <Paragraphs>120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16. Додаємо і віднімаємо числа двома способами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</dc:creator>
  <cp:lastModifiedBy>Лілія Смола</cp:lastModifiedBy>
  <cp:revision>643</cp:revision>
  <dcterms:created xsi:type="dcterms:W3CDTF">2020-05-07T12:25:24Z</dcterms:created>
  <dcterms:modified xsi:type="dcterms:W3CDTF">2023-02-15T08:24:27Z</dcterms:modified>
</cp:coreProperties>
</file>