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45" r:id="rId2"/>
    <p:sldId id="2241" r:id="rId3"/>
    <p:sldId id="2233" r:id="rId4"/>
    <p:sldId id="2238" r:id="rId5"/>
    <p:sldId id="2231" r:id="rId6"/>
    <p:sldId id="306" r:id="rId7"/>
  </p:sldIdLst>
  <p:sldSz cx="9144000" cy="5143500" type="screen16x9"/>
  <p:notesSz cx="6858000" cy="9144000"/>
  <p:defaultTextStyle>
    <a:defPPr>
      <a:defRPr lang="ru-RU"/>
    </a:defPPr>
    <a:lvl1pPr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342900" indent="1143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685800" indent="2286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028700" indent="3429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371600" indent="4572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8EBAE2"/>
    <a:srgbClr val="CC6600"/>
    <a:srgbClr val="93CDDD"/>
    <a:srgbClr val="FF6699"/>
    <a:srgbClr val="FFECCC"/>
    <a:srgbClr val="FFFFFF"/>
    <a:srgbClr val="FF66CC"/>
    <a:srgbClr val="0000FF"/>
    <a:srgbClr val="DBE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826" y="91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231E960-C84B-462C-A278-2555733222F4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F5B7B37-1C95-450D-AF7E-BEBD726CA4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9776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5B7B37-1C95-450D-AF7E-BEBD726CA40A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2771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C4DCCE-E042-4CAB-95F2-626F32EE563C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8809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ECD78-63F8-4026-81A5-46FDCEB1A357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D75F3-B41B-48B1-826B-7B5E993076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44730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4D9AD-F382-422C-A4AE-E06FB2FEA420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7FC97-DF5B-4AC9-ADDA-595784E2F1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2748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8759C-D5B2-4D69-A6C2-9BC35F252C52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4DC70-CA7A-47EB-9F78-4BB651451F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27970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8036B-5B1B-4FAC-9BF6-329FA77EF592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DD56A-7A84-4608-8BD7-D6EF89015A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71435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7C320-D5C2-4FC2-8403-E1162E68CCF8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F1AE9-8796-4E64-9A77-C2075537B3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22512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ED0E6-1CF8-40B5-B88C-474EA789216A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E781F-4BEA-4FF3-80C1-C4ED47E968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70815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346BE-C71C-4D3C-A4DE-98432A7D28CB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631B9-0661-4E83-ADA2-D462E500EA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8263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CEF82-66B6-4A27-96E4-B3D54A85ED73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4A8F4-37BE-4064-AB42-AE0473EDAC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08173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BF295-6F62-492C-8BC2-2B463E07859F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B3D18-69EC-4787-B3DB-D10DF47743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62278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43FC9-01AD-41C0-AA75-E07BC9FE2902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55C90-E9F5-413B-850F-489F34A090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10409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83EDD-AD5C-4D29-B2C9-2BD76941972F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B8CEC-17AE-45E3-9E82-B37AF1242F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25040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13A87A-6B09-4D82-9443-DD6200408A74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5BE21B-AEB9-4B0D-A2B9-A6F515BE5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356C272-C355-A944-6BA8-A6719D312EA4}"/>
              </a:ext>
            </a:extLst>
          </p:cNvPr>
          <p:cNvSpPr/>
          <p:nvPr/>
        </p:nvSpPr>
        <p:spPr>
          <a:xfrm>
            <a:off x="-11110" y="0"/>
            <a:ext cx="9155111" cy="5143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DB531DA-F870-87FB-1A03-BF70A023B0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605" y="0"/>
            <a:ext cx="9161605" cy="514350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83751428-B0F4-1CD6-4CCC-D0B53AB5F9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06" y="9547"/>
            <a:ext cx="9184123" cy="245002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7515C7F-C3E8-7CBA-E6FD-1453BE7DF47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314"/>
          <a:stretch/>
        </p:blipFill>
        <p:spPr>
          <a:xfrm>
            <a:off x="2687799" y="1995616"/>
            <a:ext cx="1394095" cy="207611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D85B9E7-557B-9420-89B8-95952DAC8E4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1" r="64665"/>
          <a:stretch/>
        </p:blipFill>
        <p:spPr>
          <a:xfrm>
            <a:off x="4693884" y="1995616"/>
            <a:ext cx="895447" cy="221473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F61BDB-C222-0899-A406-1EC87E90E5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44368" y="2873981"/>
            <a:ext cx="813275" cy="117736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07C6B34-B736-C24A-BE09-1C302A40C51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467" y="195893"/>
            <a:ext cx="3470570" cy="3873757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D862D50-1187-A7D2-3EB2-F1ADAA09447E}"/>
              </a:ext>
            </a:extLst>
          </p:cNvPr>
          <p:cNvSpPr/>
          <p:nvPr/>
        </p:nvSpPr>
        <p:spPr>
          <a:xfrm>
            <a:off x="6351104" y="499441"/>
            <a:ext cx="2258668" cy="5744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AF61C84-7204-7CB0-69A8-94A19FA03470}"/>
              </a:ext>
            </a:extLst>
          </p:cNvPr>
          <p:cNvSpPr/>
          <p:nvPr/>
        </p:nvSpPr>
        <p:spPr>
          <a:xfrm>
            <a:off x="5602034" y="1410808"/>
            <a:ext cx="2288203" cy="5848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6" name="Равнобедренный треугольник 15">
            <a:extLst>
              <a:ext uri="{FF2B5EF4-FFF2-40B4-BE49-F238E27FC236}">
                <a16:creationId xmlns:a16="http://schemas.microsoft.com/office/drawing/2014/main" id="{A99E2A04-1EBD-87C6-B8CB-C81B6C043913}"/>
              </a:ext>
            </a:extLst>
          </p:cNvPr>
          <p:cNvSpPr/>
          <p:nvPr/>
        </p:nvSpPr>
        <p:spPr>
          <a:xfrm rot="5400000">
            <a:off x="8401220" y="707993"/>
            <a:ext cx="607720" cy="19061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7" name="Равнобедренный треугольник 16">
            <a:extLst>
              <a:ext uri="{FF2B5EF4-FFF2-40B4-BE49-F238E27FC236}">
                <a16:creationId xmlns:a16="http://schemas.microsoft.com/office/drawing/2014/main" id="{5BBCF2F3-49F4-09F4-88BD-6F33E7A84A8A}"/>
              </a:ext>
            </a:extLst>
          </p:cNvPr>
          <p:cNvSpPr/>
          <p:nvPr/>
        </p:nvSpPr>
        <p:spPr>
          <a:xfrm rot="16200000">
            <a:off x="5190597" y="1569716"/>
            <a:ext cx="607720" cy="244079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FE73640-8AEC-3678-2C39-0E88246A6435}"/>
              </a:ext>
            </a:extLst>
          </p:cNvPr>
          <p:cNvSpPr txBox="1"/>
          <p:nvPr/>
        </p:nvSpPr>
        <p:spPr>
          <a:xfrm>
            <a:off x="5494457" y="1456372"/>
            <a:ext cx="24768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56F6483-3C73-7015-CE79-CD9042A5921F}"/>
              </a:ext>
            </a:extLst>
          </p:cNvPr>
          <p:cNvSpPr txBox="1"/>
          <p:nvPr/>
        </p:nvSpPr>
        <p:spPr>
          <a:xfrm>
            <a:off x="6333500" y="492546"/>
            <a:ext cx="2032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  МОВА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7F4ABFC5-791A-AAC8-33BB-92A081F7C461}"/>
              </a:ext>
            </a:extLst>
          </p:cNvPr>
          <p:cNvSpPr/>
          <p:nvPr/>
        </p:nvSpPr>
        <p:spPr>
          <a:xfrm>
            <a:off x="7008726" y="1995616"/>
            <a:ext cx="244079" cy="193840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85A1092-C7EF-892C-B718-A42F89AB1057}"/>
              </a:ext>
            </a:extLst>
          </p:cNvPr>
          <p:cNvSpPr/>
          <p:nvPr/>
        </p:nvSpPr>
        <p:spPr>
          <a:xfrm>
            <a:off x="6996023" y="1107465"/>
            <a:ext cx="244079" cy="2482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F86FA4E7-9470-3137-F30F-C6E17B82AACE}"/>
              </a:ext>
            </a:extLst>
          </p:cNvPr>
          <p:cNvSpPr/>
          <p:nvPr/>
        </p:nvSpPr>
        <p:spPr>
          <a:xfrm>
            <a:off x="7008726" y="178045"/>
            <a:ext cx="244079" cy="2482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28" name="Picture 2" descr="Солнце гифки, анимированные GIF изображения солнце - скачать гиф картинки  на GIFER">
            <a:extLst>
              <a:ext uri="{FF2B5EF4-FFF2-40B4-BE49-F238E27FC236}">
                <a16:creationId xmlns:a16="http://schemas.microsoft.com/office/drawing/2014/main" id="{C0443E21-4BD2-1287-F8AB-9907CFC11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133" y="117511"/>
            <a:ext cx="546917" cy="519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9D3316A0-E6E0-D71B-3AEE-5FCE772EA7D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622" y="1691755"/>
            <a:ext cx="740468" cy="9445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8B59973-468E-7F99-3C24-BA0C363A89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352" y="1691755"/>
            <a:ext cx="834577" cy="794976"/>
          </a:xfrm>
          <a:prstGeom prst="rect">
            <a:avLst/>
          </a:prstGeom>
        </p:spPr>
      </p:pic>
      <p:sp>
        <p:nvSpPr>
          <p:cNvPr id="3" name="Прямоугольник 7">
            <a:extLst>
              <a:ext uri="{FF2B5EF4-FFF2-40B4-BE49-F238E27FC236}">
                <a16:creationId xmlns:a16="http://schemas.microsoft.com/office/drawing/2014/main" id="{E5B1FDC8-7BE6-2303-CD3F-6586F245D3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144" y="4089139"/>
            <a:ext cx="8177175" cy="8079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РОЗВ’ЯЗУЄМО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ЗАДАЧІ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ЗНАХОДЖЕННЯ ТРЕТЬОГО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ЧИСЛА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СУМОЮ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ДВОХ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ЧИСЕЛ</a:t>
            </a:r>
          </a:p>
        </p:txBody>
      </p:sp>
    </p:spTree>
    <p:extLst>
      <p:ext uri="{BB962C8B-B14F-4D97-AF65-F5344CB8AC3E}">
        <p14:creationId xmlns:p14="http://schemas.microsoft.com/office/powerpoint/2010/main" val="48012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A38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A38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FDBC6C38-CC64-4B81-A6A3-A0C4BDDBCA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5" y="-121"/>
            <a:ext cx="9166220" cy="1804705"/>
          </a:xfrm>
          <a:prstGeom prst="rect">
            <a:avLst/>
          </a:prstGeom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9618F9D-A080-DB51-EB84-8EDEACD26D1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8" t="49696" r="21335" b="26271"/>
          <a:stretch/>
        </p:blipFill>
        <p:spPr>
          <a:xfrm>
            <a:off x="-316" y="0"/>
            <a:ext cx="9166221" cy="515887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8F25276-1DA1-07B2-5EE7-CD5E12F86B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5769" y="827304"/>
            <a:ext cx="1755494" cy="4058947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5E2844C-439F-271C-8EF3-E932D96ECBC6}"/>
              </a:ext>
            </a:extLst>
          </p:cNvPr>
          <p:cNvSpPr/>
          <p:nvPr/>
        </p:nvSpPr>
        <p:spPr>
          <a:xfrm>
            <a:off x="948171" y="1807726"/>
            <a:ext cx="1728848" cy="422208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25-(9+9)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7E8AF70-4B9F-D3CE-14E9-D5E349A5602D}"/>
              </a:ext>
            </a:extLst>
          </p:cNvPr>
          <p:cNvSpPr/>
          <p:nvPr/>
        </p:nvSpPr>
        <p:spPr>
          <a:xfrm>
            <a:off x="838147" y="3333266"/>
            <a:ext cx="1451411" cy="1593494"/>
          </a:xfrm>
          <a:prstGeom prst="rect">
            <a:avLst/>
          </a:prstGeom>
          <a:solidFill>
            <a:srgbClr val="C55A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73C275AA-EAD8-1E2D-98DB-1D259A0EECA6}"/>
              </a:ext>
            </a:extLst>
          </p:cNvPr>
          <p:cNvSpPr/>
          <p:nvPr/>
        </p:nvSpPr>
        <p:spPr>
          <a:xfrm>
            <a:off x="2753404" y="3711716"/>
            <a:ext cx="1451411" cy="122220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05E67163-839C-9DCE-C796-1A63D6E01B7A}"/>
              </a:ext>
            </a:extLst>
          </p:cNvPr>
          <p:cNvSpPr/>
          <p:nvPr/>
        </p:nvSpPr>
        <p:spPr>
          <a:xfrm>
            <a:off x="4695675" y="3811890"/>
            <a:ext cx="1451411" cy="1153629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B4540A2A-B5A2-2112-BE97-7FA028DCEA6F}"/>
              </a:ext>
            </a:extLst>
          </p:cNvPr>
          <p:cNvSpPr/>
          <p:nvPr/>
        </p:nvSpPr>
        <p:spPr>
          <a:xfrm>
            <a:off x="6762503" y="3650221"/>
            <a:ext cx="1451411" cy="126438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0" name="Равнобедренный треугольник 19">
            <a:extLst>
              <a:ext uri="{FF2B5EF4-FFF2-40B4-BE49-F238E27FC236}">
                <a16:creationId xmlns:a16="http://schemas.microsoft.com/office/drawing/2014/main" id="{48AAF9DF-FB44-E17A-3CA4-9CB2A745765A}"/>
              </a:ext>
            </a:extLst>
          </p:cNvPr>
          <p:cNvSpPr/>
          <p:nvPr/>
        </p:nvSpPr>
        <p:spPr>
          <a:xfrm>
            <a:off x="707641" y="2413546"/>
            <a:ext cx="1671841" cy="938909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37" name="Равнобедренный треугольник 36">
            <a:extLst>
              <a:ext uri="{FF2B5EF4-FFF2-40B4-BE49-F238E27FC236}">
                <a16:creationId xmlns:a16="http://schemas.microsoft.com/office/drawing/2014/main" id="{D348EAEB-57AC-A3A6-82F9-49735D1EE192}"/>
              </a:ext>
            </a:extLst>
          </p:cNvPr>
          <p:cNvSpPr/>
          <p:nvPr/>
        </p:nvSpPr>
        <p:spPr>
          <a:xfrm>
            <a:off x="2692126" y="2790543"/>
            <a:ext cx="1587686" cy="921173"/>
          </a:xfrm>
          <a:prstGeom prst="triangle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39" name="Равнобедренный треугольник 38">
            <a:extLst>
              <a:ext uri="{FF2B5EF4-FFF2-40B4-BE49-F238E27FC236}">
                <a16:creationId xmlns:a16="http://schemas.microsoft.com/office/drawing/2014/main" id="{1694EFDE-497D-378E-9791-EFC70510FC34}"/>
              </a:ext>
            </a:extLst>
          </p:cNvPr>
          <p:cNvSpPr/>
          <p:nvPr/>
        </p:nvSpPr>
        <p:spPr>
          <a:xfrm>
            <a:off x="4637255" y="2927791"/>
            <a:ext cx="1587686" cy="921173"/>
          </a:xfrm>
          <a:prstGeom prst="triangl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8C54E7D1-8ABC-F932-C479-515C0A25A5C5}"/>
              </a:ext>
            </a:extLst>
          </p:cNvPr>
          <p:cNvSpPr/>
          <p:nvPr/>
        </p:nvSpPr>
        <p:spPr>
          <a:xfrm>
            <a:off x="3220010" y="3228012"/>
            <a:ext cx="523557" cy="422208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90A2B64C-028D-1895-BAF9-B9C9FBBC4AFE}"/>
              </a:ext>
            </a:extLst>
          </p:cNvPr>
          <p:cNvSpPr/>
          <p:nvPr/>
        </p:nvSpPr>
        <p:spPr>
          <a:xfrm>
            <a:off x="1268309" y="2879796"/>
            <a:ext cx="605127" cy="422208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</a:t>
            </a:r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6B4480C7-7677-B9A0-CAF2-5F77449B5EBF}"/>
              </a:ext>
            </a:extLst>
          </p:cNvPr>
          <p:cNvSpPr/>
          <p:nvPr/>
        </p:nvSpPr>
        <p:spPr>
          <a:xfrm>
            <a:off x="2698924" y="1576121"/>
            <a:ext cx="2217617" cy="422208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17+(12+12)</a:t>
            </a:r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id="{FC9FBBA4-5DD3-4146-FDC6-1F0D1A5C469D}"/>
              </a:ext>
            </a:extLst>
          </p:cNvPr>
          <p:cNvSpPr/>
          <p:nvPr/>
        </p:nvSpPr>
        <p:spPr>
          <a:xfrm>
            <a:off x="3913410" y="1192412"/>
            <a:ext cx="632905" cy="375923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E6A93560-D7BF-DF46-5085-4AEEA31A7614}"/>
              </a:ext>
            </a:extLst>
          </p:cNvPr>
          <p:cNvSpPr/>
          <p:nvPr/>
        </p:nvSpPr>
        <p:spPr>
          <a:xfrm>
            <a:off x="4651079" y="2422428"/>
            <a:ext cx="2214552" cy="422208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6+6+79</a:t>
            </a: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FE3439C9-16B0-07A3-DDB3-2055E178F85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280" y="2327615"/>
            <a:ext cx="842947" cy="842947"/>
          </a:xfrm>
          <a:prstGeom prst="rect">
            <a:avLst/>
          </a:prstGeom>
        </p:spPr>
      </p:pic>
      <p:sp>
        <p:nvSpPr>
          <p:cNvPr id="40" name="Равнобедренный треугольник 39">
            <a:extLst>
              <a:ext uri="{FF2B5EF4-FFF2-40B4-BE49-F238E27FC236}">
                <a16:creationId xmlns:a16="http://schemas.microsoft.com/office/drawing/2014/main" id="{B434F6EB-AD65-CF40-42CA-6A9FA4600492}"/>
              </a:ext>
            </a:extLst>
          </p:cNvPr>
          <p:cNvSpPr/>
          <p:nvPr/>
        </p:nvSpPr>
        <p:spPr>
          <a:xfrm>
            <a:off x="6694366" y="2718929"/>
            <a:ext cx="1587686" cy="921173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29AB7193-4FC7-672A-976E-37EBBDBB2015}"/>
              </a:ext>
            </a:extLst>
          </p:cNvPr>
          <p:cNvSpPr/>
          <p:nvPr/>
        </p:nvSpPr>
        <p:spPr>
          <a:xfrm>
            <a:off x="7187547" y="3121298"/>
            <a:ext cx="688144" cy="422208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91</a:t>
            </a:r>
          </a:p>
        </p:txBody>
      </p:sp>
      <p:sp>
        <p:nvSpPr>
          <p:cNvPr id="52" name="Прямоугольник 51">
            <a:extLst>
              <a:ext uri="{FF2B5EF4-FFF2-40B4-BE49-F238E27FC236}">
                <a16:creationId xmlns:a16="http://schemas.microsoft.com/office/drawing/2014/main" id="{B0ADD43E-D374-3D0A-7EDA-45FF90335810}"/>
              </a:ext>
            </a:extLst>
          </p:cNvPr>
          <p:cNvSpPr/>
          <p:nvPr/>
        </p:nvSpPr>
        <p:spPr>
          <a:xfrm>
            <a:off x="7100343" y="2114747"/>
            <a:ext cx="1757445" cy="422208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11+9+80</a:t>
            </a:r>
          </a:p>
        </p:txBody>
      </p:sp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id="{7AB94CAD-5BA5-0225-BC34-C66B3CDB59F7}"/>
              </a:ext>
            </a:extLst>
          </p:cNvPr>
          <p:cNvSpPr/>
          <p:nvPr/>
        </p:nvSpPr>
        <p:spPr>
          <a:xfrm>
            <a:off x="7415788" y="1756061"/>
            <a:ext cx="570140" cy="375923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BFD3AC9A-5CC6-FC55-C7FB-F5F447D701D9}"/>
              </a:ext>
            </a:extLst>
          </p:cNvPr>
          <p:cNvSpPr/>
          <p:nvPr/>
        </p:nvSpPr>
        <p:spPr>
          <a:xfrm>
            <a:off x="8066705" y="1738824"/>
            <a:ext cx="666590" cy="375923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id="{FFFC70DF-BC21-DB1A-E287-488AE1C7E661}"/>
              </a:ext>
            </a:extLst>
          </p:cNvPr>
          <p:cNvSpPr/>
          <p:nvPr/>
        </p:nvSpPr>
        <p:spPr>
          <a:xfrm>
            <a:off x="5022052" y="3410462"/>
            <a:ext cx="844056" cy="422208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1E7351A-0A69-D9EC-8290-BBC69269BAB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905" y="574671"/>
            <a:ext cx="868377" cy="1303382"/>
          </a:xfrm>
          <a:prstGeom prst="rect">
            <a:avLst/>
          </a:prstGeom>
        </p:spPr>
      </p:pic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3F5935FA-6064-A405-294F-8117B1FCD3AF}"/>
              </a:ext>
            </a:extLst>
          </p:cNvPr>
          <p:cNvSpPr/>
          <p:nvPr/>
        </p:nvSpPr>
        <p:spPr>
          <a:xfrm>
            <a:off x="1891154" y="1426776"/>
            <a:ext cx="525449" cy="375923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87FB0471-7326-2228-9065-6BED97C65C8A}"/>
              </a:ext>
            </a:extLst>
          </p:cNvPr>
          <p:cNvSpPr/>
          <p:nvPr/>
        </p:nvSpPr>
        <p:spPr>
          <a:xfrm>
            <a:off x="1346808" y="1432472"/>
            <a:ext cx="434087" cy="366652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58" name="Рамка 57">
            <a:extLst>
              <a:ext uri="{FF2B5EF4-FFF2-40B4-BE49-F238E27FC236}">
                <a16:creationId xmlns:a16="http://schemas.microsoft.com/office/drawing/2014/main" id="{FFFAA832-421C-97C1-EA6E-112BB73D9940}"/>
              </a:ext>
            </a:extLst>
          </p:cNvPr>
          <p:cNvSpPr/>
          <p:nvPr/>
        </p:nvSpPr>
        <p:spPr>
          <a:xfrm>
            <a:off x="2947123" y="3717895"/>
            <a:ext cx="1043600" cy="67419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>
              <a:solidFill>
                <a:schemeClr val="tx1"/>
              </a:solidFill>
            </a:endParaRPr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3EA09257-991A-AD4B-0BC1-A448F9695B85}"/>
              </a:ext>
            </a:extLst>
          </p:cNvPr>
          <p:cNvSpPr/>
          <p:nvPr/>
        </p:nvSpPr>
        <p:spPr>
          <a:xfrm>
            <a:off x="2780419" y="4392087"/>
            <a:ext cx="1370861" cy="541837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BCADD9B-F246-1DAF-50C7-13056533534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979" y="333382"/>
            <a:ext cx="915797" cy="1239239"/>
          </a:xfrm>
          <a:prstGeom prst="rect">
            <a:avLst/>
          </a:prstGeom>
        </p:spPr>
      </p:pic>
      <p:sp>
        <p:nvSpPr>
          <p:cNvPr id="60" name="Рамка 59">
            <a:extLst>
              <a:ext uri="{FF2B5EF4-FFF2-40B4-BE49-F238E27FC236}">
                <a16:creationId xmlns:a16="http://schemas.microsoft.com/office/drawing/2014/main" id="{EBD54766-414D-A073-AA5C-3FE80BEAB177}"/>
              </a:ext>
            </a:extLst>
          </p:cNvPr>
          <p:cNvSpPr/>
          <p:nvPr/>
        </p:nvSpPr>
        <p:spPr>
          <a:xfrm>
            <a:off x="1024555" y="3407739"/>
            <a:ext cx="1043600" cy="921173"/>
          </a:xfrm>
          <a:prstGeom prst="fra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>
              <a:solidFill>
                <a:schemeClr val="tx1"/>
              </a:solidFill>
            </a:endParaRPr>
          </a:p>
        </p:txBody>
      </p: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id="{D81EB9B1-15C5-D0B0-E45F-3949DD9B15EF}"/>
              </a:ext>
            </a:extLst>
          </p:cNvPr>
          <p:cNvSpPr/>
          <p:nvPr/>
        </p:nvSpPr>
        <p:spPr>
          <a:xfrm>
            <a:off x="866332" y="4322820"/>
            <a:ext cx="1370861" cy="541837"/>
          </a:xfrm>
          <a:prstGeom prst="rect">
            <a:avLst/>
          </a:prstGeom>
          <a:solidFill>
            <a:srgbClr val="C55A11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A8D006D7-2E07-5BCF-80CE-3D2FE5607F7B}"/>
              </a:ext>
            </a:extLst>
          </p:cNvPr>
          <p:cNvSpPr/>
          <p:nvPr/>
        </p:nvSpPr>
        <p:spPr>
          <a:xfrm>
            <a:off x="3050611" y="1196569"/>
            <a:ext cx="562548" cy="375923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3DB8639-2443-BB9A-3238-A003C7AC53B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9807" y="1259906"/>
            <a:ext cx="915797" cy="1118321"/>
          </a:xfrm>
          <a:prstGeom prst="rect">
            <a:avLst/>
          </a:prstGeom>
        </p:spPr>
      </p:pic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842A8E7D-C87A-E4E0-389B-1365C5F7F4B6}"/>
              </a:ext>
            </a:extLst>
          </p:cNvPr>
          <p:cNvSpPr/>
          <p:nvPr/>
        </p:nvSpPr>
        <p:spPr>
          <a:xfrm>
            <a:off x="5750504" y="1998329"/>
            <a:ext cx="515877" cy="375923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91</a:t>
            </a:r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E37B4BE3-9957-1382-2A09-B1685D41EB9C}"/>
              </a:ext>
            </a:extLst>
          </p:cNvPr>
          <p:cNvSpPr/>
          <p:nvPr/>
        </p:nvSpPr>
        <p:spPr>
          <a:xfrm>
            <a:off x="5141881" y="2006101"/>
            <a:ext cx="515876" cy="375923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  <p:sp>
        <p:nvSpPr>
          <p:cNvPr id="62" name="Рамка 61">
            <a:extLst>
              <a:ext uri="{FF2B5EF4-FFF2-40B4-BE49-F238E27FC236}">
                <a16:creationId xmlns:a16="http://schemas.microsoft.com/office/drawing/2014/main" id="{589563CD-B8DC-2D1D-279A-AFEE66876F9B}"/>
              </a:ext>
            </a:extLst>
          </p:cNvPr>
          <p:cNvSpPr/>
          <p:nvPr/>
        </p:nvSpPr>
        <p:spPr>
          <a:xfrm>
            <a:off x="6975733" y="3679796"/>
            <a:ext cx="1043600" cy="803594"/>
          </a:xfrm>
          <a:prstGeom prst="frame">
            <a:avLst/>
          </a:prstGeom>
          <a:solidFill>
            <a:srgbClr val="FF0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>
              <a:solidFill>
                <a:schemeClr val="tx1"/>
              </a:solidFill>
            </a:endParaRPr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id="{39985D28-BDA9-CF0C-647C-F78F7FE9B575}"/>
              </a:ext>
            </a:extLst>
          </p:cNvPr>
          <p:cNvSpPr/>
          <p:nvPr/>
        </p:nvSpPr>
        <p:spPr>
          <a:xfrm>
            <a:off x="6820278" y="4499417"/>
            <a:ext cx="1348805" cy="36524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64" name="Рамка 63">
            <a:extLst>
              <a:ext uri="{FF2B5EF4-FFF2-40B4-BE49-F238E27FC236}">
                <a16:creationId xmlns:a16="http://schemas.microsoft.com/office/drawing/2014/main" id="{1586837E-0808-75DD-D6C4-D300D52CB00A}"/>
              </a:ext>
            </a:extLst>
          </p:cNvPr>
          <p:cNvSpPr/>
          <p:nvPr/>
        </p:nvSpPr>
        <p:spPr>
          <a:xfrm>
            <a:off x="4888437" y="3963604"/>
            <a:ext cx="1043600" cy="803594"/>
          </a:xfrm>
          <a:prstGeom prst="frame">
            <a:avLst/>
          </a:prstGeom>
          <a:solidFill>
            <a:srgbClr val="FF0066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>
              <a:solidFill>
                <a:schemeClr val="tx1"/>
              </a:solidFill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D95CC12-D0D4-BB7D-9FD7-DC0F3683A96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" y="3301139"/>
            <a:ext cx="9141150" cy="187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7215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60494E-6 L 0.1875 0.60432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75" y="302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4.81481E-6 L -0.16237 0.6199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25" y="3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2.22222E-6 L 0.20183 0.4770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91" y="2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-0.00586 L -0.29375 0.33086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61" y="168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53" grpId="0" animBg="1"/>
      <p:bldP spid="55" grpId="0" animBg="1"/>
      <p:bldP spid="42" grpId="0" animBg="1"/>
      <p:bldP spid="43" grpId="0" animBg="1"/>
      <p:bldP spid="47" grpId="0" animBg="1"/>
      <p:bldP spid="50" grpId="0" animBg="1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C4E3B2C-D48E-E412-B902-C84F0E2968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11" t="20500" r="25385" b="18930"/>
          <a:stretch/>
        </p:blipFill>
        <p:spPr>
          <a:xfrm>
            <a:off x="1736640" y="44418"/>
            <a:ext cx="7137188" cy="503422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45E04DF-420E-5789-59B6-D40401A6CAF6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1, с.90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23E2EE0B-1C6B-C548-BD4F-5B8E8F5B41DC}"/>
              </a:ext>
            </a:extLst>
          </p:cNvPr>
          <p:cNvCxnSpPr>
            <a:cxnSpLocks/>
          </p:cNvCxnSpPr>
          <p:nvPr/>
        </p:nvCxnSpPr>
        <p:spPr>
          <a:xfrm>
            <a:off x="2113612" y="360721"/>
            <a:ext cx="6498237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78698EA9-27AD-3E65-0B58-545F1EEAEF96}"/>
              </a:ext>
            </a:extLst>
          </p:cNvPr>
          <p:cNvCxnSpPr>
            <a:cxnSpLocks/>
          </p:cNvCxnSpPr>
          <p:nvPr/>
        </p:nvCxnSpPr>
        <p:spPr>
          <a:xfrm>
            <a:off x="2113612" y="663307"/>
            <a:ext cx="5164113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BE6902D1-2B6F-A9FC-A5D4-2F06D312039C}"/>
              </a:ext>
            </a:extLst>
          </p:cNvPr>
          <p:cNvCxnSpPr>
            <a:cxnSpLocks/>
          </p:cNvCxnSpPr>
          <p:nvPr/>
        </p:nvCxnSpPr>
        <p:spPr>
          <a:xfrm>
            <a:off x="7407360" y="663307"/>
            <a:ext cx="1204489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A779C241-6F3B-1CB1-AD68-BCFF6969368E}"/>
              </a:ext>
            </a:extLst>
          </p:cNvPr>
          <p:cNvSpPr/>
          <p:nvPr/>
        </p:nvSpPr>
        <p:spPr>
          <a:xfrm>
            <a:off x="1701384" y="14438"/>
            <a:ext cx="7052871" cy="985639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6D5E41D3-B29C-1A53-6C2A-ACDEA45DC4EB}"/>
              </a:ext>
            </a:extLst>
          </p:cNvPr>
          <p:cNvCxnSpPr>
            <a:cxnSpLocks/>
          </p:cNvCxnSpPr>
          <p:nvPr/>
        </p:nvCxnSpPr>
        <p:spPr>
          <a:xfrm>
            <a:off x="2113612" y="959484"/>
            <a:ext cx="3114207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C7C39D6A-0C4B-F842-047B-10544273D32D}"/>
              </a:ext>
            </a:extLst>
          </p:cNvPr>
          <p:cNvSpPr/>
          <p:nvPr/>
        </p:nvSpPr>
        <p:spPr>
          <a:xfrm>
            <a:off x="1929700" y="1938116"/>
            <a:ext cx="2561245" cy="985639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64C5825D-94BC-5D28-C4BD-134AB174B9CC}"/>
              </a:ext>
            </a:extLst>
          </p:cNvPr>
          <p:cNvSpPr/>
          <p:nvPr/>
        </p:nvSpPr>
        <p:spPr>
          <a:xfrm>
            <a:off x="1551482" y="3150142"/>
            <a:ext cx="2743200" cy="1632638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328F4DB-7F61-2AE1-12F3-1F5C8C37EB54}"/>
              </a:ext>
            </a:extLst>
          </p:cNvPr>
          <p:cNvSpPr txBox="1"/>
          <p:nvPr/>
        </p:nvSpPr>
        <p:spPr>
          <a:xfrm>
            <a:off x="2960140" y="2050214"/>
            <a:ext cx="4159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lang="uk-UA" sz="11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64799D9-85FB-993C-6C4C-42F100E28709}"/>
              </a:ext>
            </a:extLst>
          </p:cNvPr>
          <p:cNvSpPr txBox="1"/>
          <p:nvPr/>
        </p:nvSpPr>
        <p:spPr>
          <a:xfrm>
            <a:off x="2997021" y="2369345"/>
            <a:ext cx="6033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14</a:t>
            </a:r>
            <a:endParaRPr lang="uk-UA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EFFDEA7-2700-F551-8A1A-250952E39E07}"/>
              </a:ext>
            </a:extLst>
          </p:cNvPr>
          <p:cNvSpPr txBox="1"/>
          <p:nvPr/>
        </p:nvSpPr>
        <p:spPr>
          <a:xfrm>
            <a:off x="2453461" y="3107690"/>
            <a:ext cx="4159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lang="uk-UA" sz="11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EA99638-D95A-647C-7B1A-7F39FEC22574}"/>
              </a:ext>
            </a:extLst>
          </p:cNvPr>
          <p:cNvSpPr txBox="1"/>
          <p:nvPr/>
        </p:nvSpPr>
        <p:spPr>
          <a:xfrm>
            <a:off x="3326638" y="3107690"/>
            <a:ext cx="6033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14</a:t>
            </a:r>
            <a:endParaRPr lang="uk-UA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86BA25B-694F-F9AD-F5B2-BD65C9F9843E}"/>
              </a:ext>
            </a:extLst>
          </p:cNvPr>
          <p:cNvSpPr txBox="1"/>
          <p:nvPr/>
        </p:nvSpPr>
        <p:spPr>
          <a:xfrm>
            <a:off x="1736640" y="4249360"/>
            <a:ext cx="2318199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 +</a:t>
            </a:r>
            <a:r>
              <a:rPr kumimoji="0" lang="ru-RU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14 = 23 (ф.)</a:t>
            </a:r>
            <a:r>
              <a:rPr kumimoji="0" lang="ru-RU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uk-UA" sz="16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238D06D-9978-D37A-B850-6A46A3C0C3F1}"/>
              </a:ext>
            </a:extLst>
          </p:cNvPr>
          <p:cNvSpPr txBox="1"/>
          <p:nvPr/>
        </p:nvSpPr>
        <p:spPr>
          <a:xfrm>
            <a:off x="33790" y="1388495"/>
            <a:ext cx="1836993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</a:p>
          <a:p>
            <a:pPr algn="ctr"/>
            <a:r>
              <a:rPr lang="uk-UA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знаходження суми.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78D987D3-0220-4DEF-F101-41B597B07332}"/>
              </a:ext>
            </a:extLst>
          </p:cNvPr>
          <p:cNvSpPr/>
          <p:nvPr/>
        </p:nvSpPr>
        <p:spPr>
          <a:xfrm>
            <a:off x="1551482" y="4854534"/>
            <a:ext cx="3455233" cy="2889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73974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4.07407E-6 L 0 -0.07223 " pathEditMode="relative" rAng="0" ptsTypes="AA">
                                      <p:cBhvr>
                                        <p:cTn id="9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0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"/>
                            </p:stCondLst>
                            <p:childTnLst>
                              <p:par>
                                <p:cTn id="105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22222E-6 -3.7037E-6 L 2.22222E-6 -0.07222 " pathEditMode="relative" rAng="0" ptsTypes="AA">
                                      <p:cBhvr>
                                        <p:cTn id="10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0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7" grpId="0" animBg="1"/>
      <p:bldP spid="18" grpId="0" animBg="1"/>
      <p:bldP spid="22" grpId="0"/>
      <p:bldP spid="29" grpId="0"/>
      <p:bldP spid="30" grpId="0"/>
      <p:bldP spid="31" grpId="0"/>
      <p:bldP spid="34" grpId="0" animBg="1"/>
      <p:bldP spid="35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BBA5CE-D81F-E29E-78FA-F79CC905ED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30" t="16321" r="25983" b="55410"/>
          <a:stretch/>
        </p:blipFill>
        <p:spPr>
          <a:xfrm>
            <a:off x="925642" y="39485"/>
            <a:ext cx="7292714" cy="2426737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909A9D4E-E1D1-9C72-3140-4932D5F867C7}"/>
              </a:ext>
            </a:extLst>
          </p:cNvPr>
          <p:cNvSpPr/>
          <p:nvPr/>
        </p:nvSpPr>
        <p:spPr>
          <a:xfrm>
            <a:off x="1274164" y="453158"/>
            <a:ext cx="2960558" cy="297558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74BCE2F9-B346-4D7E-BBF2-835557F5A55D}"/>
              </a:ext>
            </a:extLst>
          </p:cNvPr>
          <p:cNvSpPr/>
          <p:nvPr/>
        </p:nvSpPr>
        <p:spPr>
          <a:xfrm>
            <a:off x="1209206" y="1466808"/>
            <a:ext cx="3025516" cy="311046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74F1C71B-32C8-6A39-CC29-1FFAFA89BCB9}"/>
              </a:ext>
            </a:extLst>
          </p:cNvPr>
          <p:cNvSpPr/>
          <p:nvPr/>
        </p:nvSpPr>
        <p:spPr>
          <a:xfrm>
            <a:off x="5302261" y="498124"/>
            <a:ext cx="1818067" cy="261949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4EDCC3D3-1A10-D37F-1F76-AB42828F7CFF}"/>
              </a:ext>
            </a:extLst>
          </p:cNvPr>
          <p:cNvSpPr/>
          <p:nvPr/>
        </p:nvSpPr>
        <p:spPr>
          <a:xfrm>
            <a:off x="5267271" y="1497076"/>
            <a:ext cx="2951085" cy="239843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78635578-0A53-FC1B-4F55-2FCE07F39288}"/>
              </a:ext>
            </a:extLst>
          </p:cNvPr>
          <p:cNvSpPr/>
          <p:nvPr/>
        </p:nvSpPr>
        <p:spPr>
          <a:xfrm>
            <a:off x="1274165" y="791697"/>
            <a:ext cx="5418944" cy="243870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057CDD53-3009-72F3-4C22-00CFE2F666F5}"/>
              </a:ext>
            </a:extLst>
          </p:cNvPr>
          <p:cNvSpPr/>
          <p:nvPr/>
        </p:nvSpPr>
        <p:spPr>
          <a:xfrm>
            <a:off x="7349101" y="470474"/>
            <a:ext cx="869255" cy="268700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F4C2A7E5-C4AE-B774-269B-7D6267130F49}"/>
              </a:ext>
            </a:extLst>
          </p:cNvPr>
          <p:cNvSpPr/>
          <p:nvPr/>
        </p:nvSpPr>
        <p:spPr>
          <a:xfrm>
            <a:off x="1721577" y="1824962"/>
            <a:ext cx="6496779" cy="239843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FF4ECB20-D389-E838-B6A6-196DCA09AF4F}"/>
              </a:ext>
            </a:extLst>
          </p:cNvPr>
          <p:cNvSpPr/>
          <p:nvPr/>
        </p:nvSpPr>
        <p:spPr>
          <a:xfrm>
            <a:off x="1209206" y="2117126"/>
            <a:ext cx="2358453" cy="239844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24818FB-B31F-AE4B-0082-CC3AC73AFD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943" t="43908" r="25384" b="45202"/>
          <a:stretch/>
        </p:blipFill>
        <p:spPr>
          <a:xfrm>
            <a:off x="311046" y="2428597"/>
            <a:ext cx="4141027" cy="111886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B26BDE5-0F04-D21D-7746-8DE83FFE5566}"/>
              </a:ext>
            </a:extLst>
          </p:cNvPr>
          <p:cNvSpPr txBox="1"/>
          <p:nvPr/>
        </p:nvSpPr>
        <p:spPr>
          <a:xfrm>
            <a:off x="1513589" y="2599181"/>
            <a:ext cx="4159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lang="uk-UA" sz="11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51C7E40-EF71-7CDD-F652-187829141E81}"/>
              </a:ext>
            </a:extLst>
          </p:cNvPr>
          <p:cNvSpPr txBox="1"/>
          <p:nvPr/>
        </p:nvSpPr>
        <p:spPr>
          <a:xfrm>
            <a:off x="2338467" y="2939427"/>
            <a:ext cx="4159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</a:t>
            </a:r>
            <a:endParaRPr lang="uk-UA" sz="1100" dirty="0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63FB7BC0-2077-C5DF-1F7C-FB7582BB4A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016" t="54324" r="25385" b="18930"/>
          <a:stretch/>
        </p:blipFill>
        <p:spPr>
          <a:xfrm>
            <a:off x="4936876" y="2482629"/>
            <a:ext cx="2233779" cy="190957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9BD9C88-85C6-CF85-27A2-59A901A769E6}"/>
              </a:ext>
            </a:extLst>
          </p:cNvPr>
          <p:cNvSpPr txBox="1"/>
          <p:nvPr/>
        </p:nvSpPr>
        <p:spPr>
          <a:xfrm>
            <a:off x="5573266" y="2307135"/>
            <a:ext cx="4159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lang="uk-UA" sz="11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C24DA9A-5DF4-2258-38B2-3B8ADFEEAB6B}"/>
              </a:ext>
            </a:extLst>
          </p:cNvPr>
          <p:cNvSpPr txBox="1"/>
          <p:nvPr/>
        </p:nvSpPr>
        <p:spPr>
          <a:xfrm>
            <a:off x="6063518" y="2537967"/>
            <a:ext cx="4159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</a:t>
            </a:r>
            <a:endParaRPr lang="uk-UA" sz="11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F9AAE69-BB1A-B2FF-4010-86BF49EE8635}"/>
              </a:ext>
            </a:extLst>
          </p:cNvPr>
          <p:cNvSpPr txBox="1"/>
          <p:nvPr/>
        </p:nvSpPr>
        <p:spPr>
          <a:xfrm>
            <a:off x="682050" y="3809381"/>
            <a:ext cx="1401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1) 9 + 5 =</a:t>
            </a:r>
            <a:endParaRPr lang="uk-UA" sz="11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D612D41-E715-D757-FFED-7BD38CE409DB}"/>
              </a:ext>
            </a:extLst>
          </p:cNvPr>
          <p:cNvSpPr txBox="1"/>
          <p:nvPr/>
        </p:nvSpPr>
        <p:spPr>
          <a:xfrm>
            <a:off x="2018672" y="3821467"/>
            <a:ext cx="255332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14</a:t>
            </a:r>
            <a:r>
              <a:rPr kumimoji="0" lang="uk-UA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(к.) – у ІІ п.</a:t>
            </a:r>
            <a:endParaRPr lang="uk-UA" sz="11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08C28E-F2AF-9AE4-6286-E160ACCCD80E}"/>
              </a:ext>
            </a:extLst>
          </p:cNvPr>
          <p:cNvSpPr txBox="1"/>
          <p:nvPr/>
        </p:nvSpPr>
        <p:spPr>
          <a:xfrm>
            <a:off x="5573266" y="3085797"/>
            <a:ext cx="4159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lang="uk-UA" sz="11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08B2735-C96F-C5CB-44C4-10BA1901E683}"/>
              </a:ext>
            </a:extLst>
          </p:cNvPr>
          <p:cNvSpPr txBox="1"/>
          <p:nvPr/>
        </p:nvSpPr>
        <p:spPr>
          <a:xfrm>
            <a:off x="6346852" y="3054970"/>
            <a:ext cx="5409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14</a:t>
            </a:r>
            <a:endParaRPr lang="uk-UA" sz="11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E729AA2-F072-FA2D-2D41-B653372B26BC}"/>
              </a:ext>
            </a:extLst>
          </p:cNvPr>
          <p:cNvSpPr txBox="1"/>
          <p:nvPr/>
        </p:nvSpPr>
        <p:spPr>
          <a:xfrm>
            <a:off x="682050" y="4166966"/>
            <a:ext cx="174635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2) 9 + 14 =</a:t>
            </a:r>
            <a:endParaRPr lang="uk-UA" sz="11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3CE9C2C-06D2-14E0-6C9F-550910501E1D}"/>
              </a:ext>
            </a:extLst>
          </p:cNvPr>
          <p:cNvSpPr txBox="1"/>
          <p:nvPr/>
        </p:nvSpPr>
        <p:spPr>
          <a:xfrm>
            <a:off x="2083632" y="4161368"/>
            <a:ext cx="255332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23</a:t>
            </a:r>
            <a:r>
              <a:rPr kumimoji="0" lang="uk-UA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(к.) – у ІІІ п.</a:t>
            </a:r>
            <a:endParaRPr lang="uk-UA" sz="1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9D1BDA2-AF8A-AC3C-70D6-2C8B129718EA}"/>
              </a:ext>
            </a:extLst>
          </p:cNvPr>
          <p:cNvSpPr txBox="1"/>
          <p:nvPr/>
        </p:nvSpPr>
        <p:spPr>
          <a:xfrm>
            <a:off x="3158241" y="3555160"/>
            <a:ext cx="165079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Розв’язання</a:t>
            </a:r>
            <a:endParaRPr lang="uk-UA" sz="105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6D746CB-CE2E-0884-39DE-029C00BEB4A8}"/>
              </a:ext>
            </a:extLst>
          </p:cNvPr>
          <p:cNvSpPr txBox="1"/>
          <p:nvPr/>
        </p:nvSpPr>
        <p:spPr>
          <a:xfrm>
            <a:off x="557446" y="4562824"/>
            <a:ext cx="661320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Відповідь: 23 кажани живе в третій печері.</a:t>
            </a:r>
            <a:endParaRPr lang="uk-UA" sz="1050" dirty="0"/>
          </a:p>
        </p:txBody>
      </p:sp>
    </p:spTree>
    <p:extLst>
      <p:ext uri="{BB962C8B-B14F-4D97-AF65-F5344CB8AC3E}">
        <p14:creationId xmlns:p14="http://schemas.microsoft.com/office/powerpoint/2010/main" val="22214173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9F0D0B-A871-32BA-79CD-A7004FA2C7B0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2, с.90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DD7531-D765-40B0-7100-1CA2A89969BB}"/>
              </a:ext>
            </a:extLst>
          </p:cNvPr>
          <p:cNvSpPr txBox="1"/>
          <p:nvPr/>
        </p:nvSpPr>
        <p:spPr>
          <a:xfrm>
            <a:off x="817014" y="1231360"/>
            <a:ext cx="4684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р = 22, то 36 + 8 - р = 36 + 8 - 22 =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5AB4B2-2396-E8DB-8627-C2B03CC7C461}"/>
              </a:ext>
            </a:extLst>
          </p:cNvPr>
          <p:cNvSpPr txBox="1"/>
          <p:nvPr/>
        </p:nvSpPr>
        <p:spPr>
          <a:xfrm>
            <a:off x="817013" y="1723577"/>
            <a:ext cx="44145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+ 7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+ 7 – 9 =</a:t>
            </a:r>
            <a:endParaRPr lang="uk-UA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4C4117-09D6-2D39-D881-DA762DD5FF94}"/>
              </a:ext>
            </a:extLst>
          </p:cNvPr>
          <p:cNvSpPr txBox="1"/>
          <p:nvPr/>
        </p:nvSpPr>
        <p:spPr>
          <a:xfrm>
            <a:off x="3906287" y="1492167"/>
            <a:ext cx="5071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uk-UA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EB51D27-4243-6762-0C14-6F91C00C5F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328" t="41395" r="25738" b="49091"/>
          <a:stretch/>
        </p:blipFill>
        <p:spPr>
          <a:xfrm>
            <a:off x="817013" y="335436"/>
            <a:ext cx="8022980" cy="8617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AFFE25-E13E-51FE-F036-D65BEB81DD83}"/>
              </a:ext>
            </a:extLst>
          </p:cNvPr>
          <p:cNvSpPr txBox="1"/>
          <p:nvPr/>
        </p:nvSpPr>
        <p:spPr>
          <a:xfrm>
            <a:off x="4167341" y="939198"/>
            <a:ext cx="5071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2CE2B04-D741-D20A-4ED1-13641D49445F}"/>
              </a:ext>
            </a:extLst>
          </p:cNvPr>
          <p:cNvSpPr txBox="1"/>
          <p:nvPr/>
        </p:nvSpPr>
        <p:spPr>
          <a:xfrm>
            <a:off x="5351514" y="1224860"/>
            <a:ext cx="5071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0EA8DF-CE7F-3815-9738-13BC15A7C10C}"/>
              </a:ext>
            </a:extLst>
          </p:cNvPr>
          <p:cNvSpPr txBox="1"/>
          <p:nvPr/>
        </p:nvSpPr>
        <p:spPr>
          <a:xfrm>
            <a:off x="4879973" y="1717077"/>
            <a:ext cx="5071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uk-UA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6751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6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377515" y="403157"/>
            <a:ext cx="1186249" cy="28047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fld id="{A822185A-496F-4C70-9D8D-D70AC743BCEE}" type="datetime1">
              <a:rPr lang="uk-UA" sz="18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algn="ctr" defTabSz="685800" fontAlgn="auto">
                <a:spcBef>
                  <a:spcPts val="0"/>
                </a:spcBef>
                <a:spcAft>
                  <a:spcPts val="0"/>
                </a:spcAft>
                <a:defRPr/>
              </a:pPr>
              <a:t>15.02.2023</a:t>
            </a:fld>
            <a:endParaRPr lang="ru-RU" sz="1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515" y="11232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8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endParaRPr lang="ru-RU" sz="1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77978" y="285445"/>
            <a:ext cx="7308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2F3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Рефлексія</a:t>
            </a:r>
            <a:endParaRPr lang="ru-RU" sz="3600" b="1" dirty="0">
              <a:solidFill>
                <a:srgbClr val="2F3242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895" y="880270"/>
            <a:ext cx="6144398" cy="356771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30646" y="2598781"/>
            <a:ext cx="96846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працював!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29001" y="1101543"/>
            <a:ext cx="415187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100" b="1" dirty="0">
                <a:solidFill>
                  <a:srgbClr val="C00000"/>
                </a:solidFill>
                <a:latin typeface="Calibri" panose="020F0502020204030204"/>
                <a:cs typeface="+mn-cs"/>
              </a:rPr>
              <a:t>Вчуся бути успішною / успішним</a:t>
            </a:r>
            <a:r>
              <a:rPr lang="uk-UA" sz="1350" dirty="0">
                <a:solidFill>
                  <a:prstClr val="black"/>
                </a:solidFill>
                <a:latin typeface="Calibri" panose="020F0502020204030204"/>
                <a:cs typeface="+mn-cs"/>
              </a:rPr>
              <a:t>.</a:t>
            </a:r>
            <a:endParaRPr lang="ru-RU" sz="1350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85937" y="3484606"/>
            <a:ext cx="957263" cy="7970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91609" y="4049479"/>
            <a:ext cx="957263" cy="2321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49F32CB-E1D3-2F8D-62C5-FE8666DEC3A9}"/>
              </a:ext>
            </a:extLst>
          </p:cNvPr>
          <p:cNvSpPr/>
          <p:nvPr/>
        </p:nvSpPr>
        <p:spPr>
          <a:xfrm>
            <a:off x="559408" y="908693"/>
            <a:ext cx="1118570" cy="5918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D1BAAC98-74EA-3596-34CB-77B7DE286BEA}"/>
              </a:ext>
            </a:extLst>
          </p:cNvPr>
          <p:cNvSpPr/>
          <p:nvPr/>
        </p:nvSpPr>
        <p:spPr>
          <a:xfrm>
            <a:off x="6322107" y="2148790"/>
            <a:ext cx="1251122" cy="1256562"/>
          </a:xfrm>
          <a:prstGeom prst="ellips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199106" y="2145587"/>
            <a:ext cx="1251122" cy="11769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56C523AD-D859-AF4B-5F31-5EBE46552326}"/>
              </a:ext>
            </a:extLst>
          </p:cNvPr>
          <p:cNvSpPr/>
          <p:nvPr/>
        </p:nvSpPr>
        <p:spPr>
          <a:xfrm>
            <a:off x="4188843" y="2010292"/>
            <a:ext cx="1251122" cy="117698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6CE91D-FDB3-8858-53AC-C5126E8955B7}"/>
              </a:ext>
            </a:extLst>
          </p:cNvPr>
          <p:cNvSpPr txBox="1"/>
          <p:nvPr/>
        </p:nvSpPr>
        <p:spPr>
          <a:xfrm>
            <a:off x="4226011" y="2160351"/>
            <a:ext cx="125112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Я  добре працював/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працювала!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13073" y="2344716"/>
            <a:ext cx="9730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Я  потребую допомоги!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82B459-1F75-821D-8BB8-5E002854AC55}"/>
              </a:ext>
            </a:extLst>
          </p:cNvPr>
          <p:cNvSpPr txBox="1"/>
          <p:nvPr/>
        </p:nvSpPr>
        <p:spPr>
          <a:xfrm>
            <a:off x="6536074" y="2552465"/>
            <a:ext cx="97309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Мені було важко!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33B6C31-16F9-40FC-684A-7296CA326D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630" y="1955392"/>
            <a:ext cx="1824885" cy="271765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7006F90-3E0E-5356-F93D-0D13DDAF37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7803293" y="1871988"/>
            <a:ext cx="1087008" cy="2688527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763C288B-1071-CDD5-8B55-BAEF6FC11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9527" y="158329"/>
            <a:ext cx="533536" cy="821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6. Додаємо і віднімаємо числа двома способами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16. Додаємо і віднімаємо числа двома способами</Template>
  <TotalTime>7117</TotalTime>
  <Words>177</Words>
  <Application>Microsoft Office PowerPoint</Application>
  <PresentationFormat>Экран (16:9)</PresentationFormat>
  <Paragraphs>57</Paragraphs>
  <Slides>6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16. Додаємо і віднімаємо числа двома способами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Vika</dc:creator>
  <cp:lastModifiedBy>Лілія Смола</cp:lastModifiedBy>
  <cp:revision>659</cp:revision>
  <dcterms:created xsi:type="dcterms:W3CDTF">2020-05-07T12:25:24Z</dcterms:created>
  <dcterms:modified xsi:type="dcterms:W3CDTF">2023-02-15T18:43:28Z</dcterms:modified>
</cp:coreProperties>
</file>