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71" r:id="rId3"/>
    <p:sldId id="263" r:id="rId4"/>
    <p:sldId id="270" r:id="rId5"/>
    <p:sldId id="262" r:id="rId6"/>
    <p:sldId id="261" r:id="rId7"/>
    <p:sldId id="259" r:id="rId8"/>
    <p:sldId id="260" r:id="rId9"/>
    <p:sldId id="258" r:id="rId10"/>
    <p:sldId id="268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13.01.2023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Фон для презентации с рамкой - 65 фот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3851" cy="6858000"/>
          </a:xfrm>
          <a:prstGeom prst="rect">
            <a:avLst/>
          </a:prstGeom>
          <a:noFill/>
        </p:spPr>
      </p:pic>
      <p:sp>
        <p:nvSpPr>
          <p:cNvPr id="11266" name="AutoShape 2" descr="Крот и его друзь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8" name="Picture 4" descr="ᐈ Донька вітру — українська казка | Читати на Дерево Казок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86778" y="1449826"/>
            <a:ext cx="3651390" cy="2479240"/>
          </a:xfrm>
          <a:prstGeom prst="rect">
            <a:avLst/>
          </a:prstGeom>
          <a:noFill/>
        </p:spPr>
      </p:pic>
      <p:pic>
        <p:nvPicPr>
          <p:cNvPr id="1030" name="Picture 6" descr="Лютий насамкінець налякає українців холодним вітром і мокрим снігом :  26:02:2021 - 20 хвилин Житомир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4810" y="3929066"/>
            <a:ext cx="3727140" cy="2558683"/>
          </a:xfrm>
          <a:prstGeom prst="rect">
            <a:avLst/>
          </a:prstGeom>
          <a:noFill/>
        </p:spPr>
      </p:pic>
      <p:pic>
        <p:nvPicPr>
          <p:cNvPr id="1032" name="Picture 8" descr="Как нарисовать ветер - 20 фото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34" y="1285860"/>
            <a:ext cx="2960878" cy="4042186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2500298" y="428604"/>
            <a:ext cx="473892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3600" b="1" dirty="0" smtClean="0"/>
              <a:t>Створення композиції </a:t>
            </a:r>
          </a:p>
          <a:p>
            <a:pPr algn="ctr"/>
            <a:r>
              <a:rPr lang="uk-UA" sz="3600" b="1" dirty="0" smtClean="0"/>
              <a:t>“ Пригоди вітерця ”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00034" y="5929330"/>
            <a:ext cx="34258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2800" b="1" dirty="0" smtClean="0"/>
              <a:t>Вчитель: </a:t>
            </a:r>
            <a:r>
              <a:rPr lang="uk-UA" sz="2800" b="1" dirty="0" err="1" smtClean="0"/>
              <a:t>Кільдій</a:t>
            </a:r>
            <a:r>
              <a:rPr lang="uk-UA" sz="2800" b="1" dirty="0" smtClean="0"/>
              <a:t> Т.А.</a:t>
            </a:r>
            <a:endParaRPr lang="ru-RU" sz="2800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Фон для презентации с рамкой - 65 фот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3851" cy="6858000"/>
          </a:xfrm>
          <a:prstGeom prst="rect">
            <a:avLst/>
          </a:prstGeom>
          <a:noFill/>
        </p:spPr>
      </p:pic>
      <p:sp>
        <p:nvSpPr>
          <p:cNvPr id="11266" name="AutoShape 2" descr="Крот и его друзь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260648"/>
            <a:ext cx="8488721" cy="6337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Фон для презентации с рамкой - 65 фот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3851" cy="6858000"/>
          </a:xfrm>
          <a:prstGeom prst="rect">
            <a:avLst/>
          </a:prstGeom>
          <a:noFill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 t="4028" r="13218" b="11078"/>
          <a:stretch>
            <a:fillRect/>
          </a:stretch>
        </p:blipFill>
        <p:spPr bwMode="auto">
          <a:xfrm>
            <a:off x="323528" y="332656"/>
            <a:ext cx="8614337" cy="620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Фон для презентации с рамкой - 65 фот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3851" cy="6858000"/>
          </a:xfrm>
          <a:prstGeom prst="rect">
            <a:avLst/>
          </a:prstGeom>
          <a:noFill/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 t="1968" r="10473" b="5906"/>
          <a:stretch>
            <a:fillRect/>
          </a:stretch>
        </p:blipFill>
        <p:spPr bwMode="auto">
          <a:xfrm>
            <a:off x="323528" y="260648"/>
            <a:ext cx="8496944" cy="632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Фон для презентации с рамкой - 65 фот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3851" cy="6858000"/>
          </a:xfrm>
          <a:prstGeom prst="rect">
            <a:avLst/>
          </a:prstGeom>
          <a:noFill/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 t="1984" r="2732"/>
          <a:stretch>
            <a:fillRect/>
          </a:stretch>
        </p:blipFill>
        <p:spPr bwMode="auto">
          <a:xfrm>
            <a:off x="323527" y="188640"/>
            <a:ext cx="8554709" cy="6363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Фон для презентации с рамкой - 65 фот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3851" cy="6858000"/>
          </a:xfrm>
          <a:prstGeom prst="rect">
            <a:avLst/>
          </a:prstGeom>
          <a:noFill/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 t="1771"/>
          <a:stretch>
            <a:fillRect/>
          </a:stretch>
        </p:blipFill>
        <p:spPr bwMode="auto">
          <a:xfrm>
            <a:off x="323528" y="260648"/>
            <a:ext cx="8496825" cy="629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Фон для презентации с рамкой - 65 фот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3851" cy="6858000"/>
          </a:xfrm>
          <a:prstGeom prst="rect">
            <a:avLst/>
          </a:prstGeom>
          <a:noFill/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/>
          <a:srcRect l="709" t="2016" b="1344"/>
          <a:stretch>
            <a:fillRect/>
          </a:stretch>
        </p:blipFill>
        <p:spPr bwMode="auto">
          <a:xfrm>
            <a:off x="323528" y="332656"/>
            <a:ext cx="8528124" cy="619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Фон для презентации с рамкой - 65 фот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3851" cy="6858000"/>
          </a:xfrm>
          <a:prstGeom prst="rect">
            <a:avLst/>
          </a:prstGeom>
          <a:noFill/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88640"/>
            <a:ext cx="8568952" cy="6333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Фон для презентации с рамкой - 65 фот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3851" cy="6858000"/>
          </a:xfrm>
          <a:prstGeom prst="rect">
            <a:avLst/>
          </a:prstGeom>
          <a:noFill/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 cstate="print"/>
          <a:srcRect r="1181"/>
          <a:stretch>
            <a:fillRect/>
          </a:stretch>
        </p:blipFill>
        <p:spPr bwMode="auto">
          <a:xfrm>
            <a:off x="251520" y="260648"/>
            <a:ext cx="8568952" cy="63077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Фон для презентации с рамкой - 65 фот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3851" cy="6858000"/>
          </a:xfrm>
          <a:prstGeom prst="rect">
            <a:avLst/>
          </a:prstGeom>
          <a:noFill/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/>
          <a:srcRect b="1691"/>
          <a:stretch>
            <a:fillRect/>
          </a:stretch>
        </p:blipFill>
        <p:spPr bwMode="auto">
          <a:xfrm>
            <a:off x="323528" y="260648"/>
            <a:ext cx="8504213" cy="634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11</Words>
  <Application>Microsoft Office PowerPoint</Application>
  <PresentationFormat>Экран (4:3)</PresentationFormat>
  <Paragraphs>3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Нина Кильдий</dc:creator>
  <cp:lastModifiedBy>Татьяна</cp:lastModifiedBy>
  <cp:revision>29</cp:revision>
  <dcterms:created xsi:type="dcterms:W3CDTF">2022-04-21T09:09:34Z</dcterms:created>
  <dcterms:modified xsi:type="dcterms:W3CDTF">2023-01-13T15:52:35Z</dcterms:modified>
</cp:coreProperties>
</file>