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0163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8876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084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530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21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2750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6557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723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7204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0161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6480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2286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0037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6976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4515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2727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6155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F2AA360-8C03-46E1-9A86-0EC22941D15F}" type="datetimeFigureOut">
              <a:rPr lang="uk-UA" smtClean="0"/>
              <a:t>18.04.2021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EEC941C-AE78-4D42-B4E4-F1263F4990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2286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1717" y="978794"/>
            <a:ext cx="5932714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70C0"/>
                </a:solidFill>
              </a:rPr>
              <a:t>Тема: Чому важлива  щира турбота?</a:t>
            </a:r>
          </a:p>
          <a:p>
            <a:r>
              <a:rPr lang="uk-UA" sz="2800" b="1" dirty="0" smtClean="0">
                <a:solidFill>
                  <a:srgbClr val="0070C0"/>
                </a:solidFill>
              </a:rPr>
              <a:t>Тетяна </a:t>
            </a:r>
            <a:r>
              <a:rPr lang="uk-UA" sz="2800" b="1" dirty="0" err="1" smtClean="0">
                <a:solidFill>
                  <a:srgbClr val="0070C0"/>
                </a:solidFill>
              </a:rPr>
              <a:t>Майданович</a:t>
            </a:r>
            <a:r>
              <a:rPr lang="uk-UA" sz="2800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uk-UA" sz="4000" b="1" dirty="0" smtClean="0">
                <a:solidFill>
                  <a:srgbClr val="0070C0"/>
                </a:solidFill>
              </a:rPr>
              <a:t>«Телефонна</a:t>
            </a:r>
          </a:p>
          <a:p>
            <a:r>
              <a:rPr lang="uk-UA" sz="4000" b="1" dirty="0" smtClean="0">
                <a:solidFill>
                  <a:srgbClr val="0070C0"/>
                </a:solidFill>
              </a:rPr>
              <a:t> розмова»</a:t>
            </a:r>
            <a:endParaRPr lang="uk-UA" sz="4000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606" y="2048616"/>
            <a:ext cx="5792067" cy="4266676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4237754" y="263513"/>
            <a:ext cx="46360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/>
              <a:t>Урок читання 3 клас</a:t>
            </a:r>
            <a:endParaRPr lang="uk-UA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360218" y="5902036"/>
            <a:ext cx="2760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Підготувала Грищенко Т.О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4849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964" y="166255"/>
            <a:ext cx="10718651" cy="630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372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61309" y="595745"/>
            <a:ext cx="786452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/>
              <a:t>Читацька</a:t>
            </a:r>
            <a:r>
              <a:rPr lang="ru-RU" sz="3200" b="1" dirty="0" smtClean="0"/>
              <a:t> </a:t>
            </a:r>
            <a:r>
              <a:rPr lang="uk-UA" sz="3200" b="1" dirty="0" smtClean="0"/>
              <a:t>розминка. У кожному з цих слів </a:t>
            </a:r>
          </a:p>
          <a:p>
            <a:pPr algn="ctr"/>
            <a:r>
              <a:rPr lang="uk-UA" sz="3200" b="1" dirty="0" smtClean="0"/>
              <a:t>«сховалось» інше. Склади їх</a:t>
            </a:r>
            <a:r>
              <a:rPr lang="uk-UA" sz="2000" b="1" dirty="0" smtClean="0"/>
              <a:t>.</a:t>
            </a:r>
            <a:endParaRPr lang="uk-UA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49927" y="2784764"/>
            <a:ext cx="928773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i="1" dirty="0" smtClean="0">
                <a:solidFill>
                  <a:srgbClr val="7030A0"/>
                </a:solidFill>
              </a:rPr>
              <a:t>Хмарина, сонце , вікно, </a:t>
            </a:r>
          </a:p>
          <a:p>
            <a:r>
              <a:rPr lang="uk-UA" sz="6600" b="1" i="1" dirty="0" smtClean="0">
                <a:solidFill>
                  <a:srgbClr val="7030A0"/>
                </a:solidFill>
              </a:rPr>
              <a:t>козак, молоко, ведмежа</a:t>
            </a:r>
            <a:endParaRPr lang="uk-UA" sz="66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13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88327" y="401782"/>
            <a:ext cx="33986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Перевіряємо!!!</a:t>
            </a:r>
            <a:endParaRPr lang="uk-UA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49927" y="2078182"/>
            <a:ext cx="777328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000" b="1" i="1" dirty="0" smtClean="0">
                <a:solidFill>
                  <a:schemeClr val="accent4">
                    <a:lumMod val="75000"/>
                  </a:schemeClr>
                </a:solidFill>
              </a:rPr>
              <a:t>Марина, сон, вік,</a:t>
            </a:r>
          </a:p>
          <a:p>
            <a:r>
              <a:rPr lang="uk-UA" sz="8000" b="1" i="1" dirty="0" smtClean="0">
                <a:solidFill>
                  <a:schemeClr val="accent4">
                    <a:lumMod val="75000"/>
                  </a:schemeClr>
                </a:solidFill>
              </a:rPr>
              <a:t>коза, око, межа .</a:t>
            </a:r>
            <a:endParaRPr lang="uk-UA" sz="8000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520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6146" y="623454"/>
            <a:ext cx="41649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Відгадай загадку!</a:t>
            </a:r>
            <a:endParaRPr lang="uk-UA" sz="4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748146" y="217767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Він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 на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відстань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 не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зважає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З ким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попросиш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 з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тим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з’єднає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Як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почуєш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 звук-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рингтон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Треба </a:t>
            </a:r>
            <a:r>
              <a:rPr lang="ru-RU" sz="3200" b="0" i="0" dirty="0" err="1" smtClean="0">
                <a:solidFill>
                  <a:srgbClr val="424242"/>
                </a:solidFill>
                <a:effectLst/>
                <a:latin typeface="Source Sans Pro"/>
              </a:rPr>
              <a:t>брати</a:t>
            </a:r>
            <a:r>
              <a:rPr lang="ru-RU" sz="3200" b="0" i="0" dirty="0" smtClean="0">
                <a:solidFill>
                  <a:srgbClr val="424242"/>
                </a:solidFill>
                <a:effectLst/>
                <a:latin typeface="Source Sans Pro"/>
              </a:rPr>
              <a:t>…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635425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124" y="983674"/>
            <a:ext cx="8352261" cy="44473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94764" y="1510145"/>
            <a:ext cx="33341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ТЕЛЕФОН</a:t>
            </a:r>
            <a:endParaRPr lang="uk-UA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741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563" y="598952"/>
            <a:ext cx="8360819" cy="488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86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908" y="692727"/>
            <a:ext cx="6340765" cy="51578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20" y="1319645"/>
            <a:ext cx="398145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70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642938"/>
            <a:ext cx="9224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Прочитайте слова. Правильно </a:t>
            </a:r>
            <a:r>
              <a:rPr lang="uk-UA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ставте</a:t>
            </a:r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наголос.</a:t>
            </a:r>
            <a:endParaRPr lang="uk-U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490" y="1289269"/>
            <a:ext cx="8658225" cy="498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782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66015" y="224135"/>
            <a:ext cx="114313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Досліджуємо текст.</a:t>
            </a:r>
          </a:p>
          <a:p>
            <a:pPr algn="ctr"/>
            <a:r>
              <a:rPr lang="uk-UA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Читаємо вірш «Телефонна розмова»</a:t>
            </a:r>
            <a:endParaRPr lang="uk-UA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014" y="2814638"/>
            <a:ext cx="114313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 smtClean="0"/>
              <a:t>Відкрий підручник на с. 134</a:t>
            </a:r>
          </a:p>
          <a:p>
            <a:pPr algn="ctr"/>
            <a:r>
              <a:rPr lang="uk-UA" sz="4400" dirty="0" smtClean="0"/>
              <a:t> і прочитай вірш  спочатку мовчки, а потім </a:t>
            </a:r>
          </a:p>
          <a:p>
            <a:pPr algn="ctr"/>
            <a:r>
              <a:rPr lang="uk-UA" sz="4400" dirty="0"/>
              <a:t>в</a:t>
            </a:r>
            <a:r>
              <a:rPr lang="uk-UA" sz="4400" dirty="0" smtClean="0"/>
              <a:t>голос.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182860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297988" y="334971"/>
            <a:ext cx="80393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reflection blurRad="6350" stA="53000" endA="300" endPos="35500" dir="5400000" sy="-90000" algn="bl" rotWithShape="0"/>
                </a:effectLst>
              </a:rPr>
              <a:t>Дай відповіді на питання:</a:t>
            </a:r>
            <a:endParaRPr lang="uk-UA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2727" y="2105891"/>
            <a:ext cx="1073043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2800" dirty="0" smtClean="0"/>
              <a:t>Між ким відбувається розмова?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Чим стурбована внучка? Які вона пропонує ліки для бабусі?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Які слова дівчинки передають її щире бажання допомогти бабусі?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Чи можна назвати текст діалогом? Чому?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Чи отримала дівчинка відповідь на свої запитання?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З яким почуттям внучка звертається до бабусі?</a:t>
            </a:r>
          </a:p>
          <a:p>
            <a:pPr marL="342900" indent="-342900">
              <a:buAutoNum type="arabicPeriod"/>
            </a:pPr>
            <a:r>
              <a:rPr lang="uk-UA" sz="2800" dirty="0" smtClean="0"/>
              <a:t>Доберіть синоніми(антоніми)до слова «турботливий»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79576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309279" y="2967335"/>
            <a:ext cx="9573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Прочитай ще раз виразно вірш!</a:t>
            </a:r>
            <a:endParaRPr lang="uk-UA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2040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95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110387" y="542790"/>
            <a:ext cx="50568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Ти МОЛОДЕЦЬ! </a:t>
            </a:r>
            <a:endParaRPr lang="uk-UA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179" y="2227117"/>
            <a:ext cx="6182566" cy="39381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286902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Краплинка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TM04033925[[fn=Краплинка]]</Template>
  <TotalTime>153</TotalTime>
  <Words>176</Words>
  <Application>Microsoft Office PowerPoint</Application>
  <PresentationFormat>Широкий екран</PresentationFormat>
  <Paragraphs>32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8" baseType="lpstr">
      <vt:lpstr>Arial</vt:lpstr>
      <vt:lpstr>Source Sans Pro</vt:lpstr>
      <vt:lpstr>Tw Cen MT</vt:lpstr>
      <vt:lpstr>Краплинка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</cp:revision>
  <dcterms:created xsi:type="dcterms:W3CDTF">2021-04-18T10:20:01Z</dcterms:created>
  <dcterms:modified xsi:type="dcterms:W3CDTF">2021-04-18T12:53:29Z</dcterms:modified>
</cp:coreProperties>
</file>