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9:25:05.299"/>
    </inkml:context>
    <inkml:brush xml:id="br0">
      <inkml:brushProperty name="width" value="0.05" units="cm"/>
      <inkml:brushProperty name="height" value="0.05" units="cm"/>
      <inkml:brushProperty name="color" value="#FFFF47"/>
    </inkml:brush>
  </inkml:definitions>
  <inkml:trace contextRef="#ctx0" brushRef="#br0">219 0 24575,'-1'18'0,"0"-1"0,-1 1 0,-1-1 0,0 1 0,-2-1 0,0 0 0,0 0 0,-16 28 0,19-40 0,-1 2 0,-1 0 0,1 0 0,1 1 0,-4 14 0,6-20 0,-1 0 0,1 0 0,0 0 0,0 0 0,0 0 0,1 0 0,-1 0 0,0 0 0,1 0 0,-1 0 0,1 0 0,0 0 0,-1 0 0,1-1 0,0 1 0,0 0 0,0 0 0,1-1 0,-1 1 0,0-1 0,1 1 0,-1-1 0,0 1 0,3 1 0,3 1 0,0 0 0,0-1 0,0 1 0,1-1 0,-1-1 0,1 1 0,0-1 0,-1-1 0,10 2 0,76 2 0,-75-5 0,182-2 0,-199 2 0,-1-1 0,1 1 0,-1 0 0,0 0 0,1 0 0,-1 0 0,1-1 0,-1 1 0,1 0 0,-1 0 0,1 0 0,-1 0 0,1 0 0,-1 0 0,1 0 0,-1 1 0,1-1 0,-1 0 0,1 0 0,-1 0 0,1 0 0,-1 1 0,0-1 0,1 0 0,-1 0 0,1 1 0,0 0 0,-14 5 0,0 0 0,-134 82 0,67-36 0,79-52 0,-7 5 0,-1 1 0,0 0 0,1 0 0,-10 11 0,17-16 0,-1 0 0,1 0 0,0 0 0,0 1 0,0-1 0,0 0 0,0 1 0,0-1 0,0 1 0,0-1 0,1 1 0,-1 0 0,1-1 0,-1 1 0,1 0 0,0-1 0,-1 1 0,1 0 0,0-1 0,0 1 0,0 0 0,0 0 0,1-1 0,-1 1 0,0 0 0,1-1 0,-1 1 0,1 0 0,-1-1 0,1 1 0,0-1 0,0 1 0,0-1 0,0 1 0,2 1 0,3 2 0,0 0 0,1-1 0,-1 0 0,1 0 0,0 0 0,0-1 0,1-1 0,-1 1 0,10 1 0,-9-1 0,79 20 0,130 17 0,-33-8 0,-150-22 0,-34-10 0,0 0 0,1 0 0,-1 1 0,0-1 0,1 0 0,-1 0 0,0 0 0,0 0 0,1 0 0,-1 1 0,0-1 0,1 0 0,-1 0 0,0 1 0,0-1 0,0 0 0,1 0 0,-1 1 0,0-1 0,0 0 0,0 1 0,1-1 0,-1 0 0,0 0 0,0 1 0,0-1 0,0 0 0,0 1 0,0-1 0,0 0 0,0 1 0,0-1 0,0 1 0,0-1 0,0 0 0,0 1 0,0-1 0,0 1 0,-13 8 0,-21 3 0,-123 12 0,106-19 0,-63 15 0,113-20 0,0 1 0,0-1 0,0 0 0,0 0 0,0 0 0,1 1 0,-1-1 0,0 0 0,0 1 0,0-1 0,1 0 0,-1 1 0,0-1 0,0 1 0,1 0 0,-1-1 0,0 2 0,1-2 0,1 1 0,-1 0 0,1-1 0,0 1 0,-1-1 0,1 1 0,0-1 0,-1 0 0,1 1 0,0-1 0,0 0 0,-1 1 0,1-1 0,0 0 0,0 0 0,0 0 0,0 0 0,-1 0 0,2 0 0,51 7 0,0-3 0,65-4 0,-51 0 0,11 1 0,-17 1 0,77-7 0,-135 4 0,-1 1 0,0 0 0,1-1 0,-1 1 0,1-1 0,-1 0 0,0 0 0,1 0 0,-1 0 0,0 0 0,4-3 0,-6 4 0,1-1 0,-1 1 0,0 0 0,0-1 0,1 1 0,-1 0 0,0-1 0,0 1 0,1-1 0,-1 1 0,0 0 0,0-1 0,0 1 0,0-1 0,0 1 0,0-1 0,0 1 0,0 0 0,0-1 0,0 1 0,0-1 0,0 1 0,0-1 0,0 1 0,-1-1 0,1 0 0,-1-1 0,0 1 0,0 0 0,0 0 0,0-1 0,0 1 0,0 0 0,0 0 0,0 0 0,0 0 0,-2 0 0,-12-8 0,-1 2 0,1 0 0,-1 0 0,-1 2 0,1 0 0,-22-3 0,1-1 0,-107-27 0,-195-21 0,329 56 0,3 0 0,-1 0 0,0 0 0,0 0 0,0-1 0,-9-4 0,17 6 0,-1 0 0,1 0 0,0 0 0,0 0 0,-1 0 0,1 0 0,0 0 0,0 0 0,-1 0 0,1-1 0,0 1 0,0 0 0,0 0 0,0 0 0,-1 0 0,1-1 0,0 1 0,0 0 0,0 0 0,0 0 0,-1-1 0,1 1 0,0 0 0,0 0 0,0 0 0,0-1 0,0 1 0,0 0 0,0 0 0,0-1 0,0 1 0,0 0 0,0 0 0,0-1 0,0 1 0,0 0 0,0 0 0,0 0 0,0-1 0,0 1 0,0 0 0,0 0 0,0-1 0,0 1 0,1 0 0,12-9 0,19-1 0,29-2 0,-38 8 0,0 0 0,43-16 0,-63 19 0,-1 0 0,1-1 0,0 1 0,0-1 0,-1 1 0,1-1 0,-1 0 0,1 0 0,-1-1 0,4-3 0,-6 5 0,1 0 0,-1 0 0,1 0 0,-1 0 0,0 0 0,1 0 0,-1 0 0,0 0 0,0 0 0,1 0 0,-1 0 0,0-1 0,0 1 0,0 0 0,0 0 0,-1 0 0,1 0 0,0 0 0,0 0 0,-1 0 0,1 0 0,0 0 0,-1 0 0,1 0 0,-1 0 0,0 0 0,1 0 0,-1 0 0,0 1 0,1-1 0,-1 0 0,0 0 0,-1-1 0,-4-3 0,0 1 0,-1-1 0,1 1 0,-1 0 0,1 1 0,-15-6 0,-49-11 0,38 12 0,-266-56 0,266 57 0,32 7 0,0 0 0,-1 1 0,1-1 0,0 0 0,-1 0 0,1 0 0,0-1 0,-1 1 0,1 0 0,0 0 0,-1 0 0,1 0 0,0 0 0,-1 0 0,1 0 0,0 0 0,0-1 0,-1 1 0,1 0 0,0 0 0,-1-1 0,1 1 0,0 0 0,0 0 0,0-1 0,-1 1 0,1 0 0,0 0 0,0-1 0,0 1 0,0 0 0,-1-1 0,1 1 0,0 0 0,0-1 0,0 1 0,0 0 0,0-1 0,0 1 0,0 0 0,0-1 0,0 1 0,0 0 0,0-1 0,0 1 0,0 0 0,0-1 0,0 1 0,1 0 0,-1-1 0,0 1 0,0 0 0,0 0 0,0-1 0,1 1 0,-1 0 0,0-1 0,0 1 0,0 0 0,1 0 0,-1 0 0,0-1 0,1 1 0,-1 0 0,0 0 0,0 0 0,1-1 0,-1 1 0,1 0 0,27-14 0,-24 12 0,45-18 0,-29 13 0,39-21 0,-58 28 0,0-1 0,0 1 0,0-1 0,1 0 0,-1 1 0,0-1 0,0 0 0,0 0 0,0 0 0,0 0 0,-1 0 0,1 0 0,0 0 0,0 0 0,-1 0 0,1 0 0,0-1 0,-1 1 0,1 0 0,-1 0 0,1-3 0,-1 3 0,-1 0 0,1 0 0,0 0 0,-1 0 0,1 0 0,-1 0 0,1 0 0,-1 0 0,0 0 0,1 1 0,-1-1 0,0 0 0,1 0 0,-1 0 0,0 1 0,0-1 0,0 0 0,0 1 0,0-1 0,-1 0 0,-6-2 0,1-1 0,-1 1 0,0 1 0,-1-1 0,-9 0 0,-34-3 0,0 3 0,-65 4 0,102 0 0,15 1 0,9 1 0,167 26 0,-81-17 0,-32-3 0,-35-7 0,0 2 0,-1 1 0,1 1 0,46 17 0,-73-23 0,0 1 0,1-1 0,-1 1 0,0-1 0,1 1 0,-1 0 0,0-1 0,0 1 0,0 0 0,0 0 0,0 0 0,0 0 0,0 0 0,0 0 0,0 0 0,0 0 0,0 0 0,0 1 0,-1-1 0,1 0 0,-1 0 0,1 1 0,0 1 0,-1-2 0,-1 0 0,1 0 0,-1 0 0,1 1 0,-1-1 0,1 0 0,-1 0 0,1 0 0,-1 0 0,0 0 0,0 0 0,0 0 0,1 0 0,-1 0 0,0 0 0,0 0 0,0-1 0,-1 1 0,-1 1 0,-7 3 0,0 0 0,-1 0 0,0-1 0,-12 3 0,-35 7 0,40-11 0,0 1 0,0 1 0,0 0 0,1 1 0,-32 17 0,47-23 0,1 1 0,0 0 0,0-1 0,0 1 0,0 0 0,0-1 0,0 1 0,0 0 0,0 0 0,0 0 0,0 0 0,0 0 0,1 0 0,-1 0 0,0 1 0,1-1 0,-1 0 0,1 0 0,-1 0 0,1 1 0,0-1 0,-1 0 0,1 1 0,0 1 0,0-2 0,1 1 0,-1-1 0,1 1 0,0-1 0,0 1 0,-1-1 0,1 0 0,0 1 0,0-1 0,0 0 0,1 0 0,-1 0 0,0 0 0,0 0 0,1 0 0,1 2 0,9 3 0,0 1 0,1-2 0,21 7 0,-32-11 0,249 61 0,-134-37 0,-70-13 0,-47-12 0,1 0 0,0 1 0,-1-1 0,1 0 0,-1 0 0,1 0 0,0 0 0,-1 1 0,1-1 0,-1 0 0,1 1 0,-1-1 0,1 0 0,-1 1 0,1-1 0,-1 0 0,0 1 0,1-1 0,-1 1 0,1-1 0,-1 1 0,0-1 0,1 1 0,-1 0 0,-11 5 0,-26-2 0,-79-4 0,75-2 0,0 2 0,-55 7 0,73-1-1365,9-1-5461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9:25:12.204"/>
    </inkml:context>
    <inkml:brush xml:id="br0">
      <inkml:brushProperty name="width" value="0.05" units="cm"/>
      <inkml:brushProperty name="height" value="0.05" units="cm"/>
      <inkml:brushProperty name="color" value="#FFFF47"/>
    </inkml:brush>
  </inkml:definitions>
  <inkml:trace contextRef="#ctx0" brushRef="#br0">1017 822 24575,'0'0'0,"0"1"0,0 0 0,-1 0 0,1-1 0,0 1 0,0 0 0,-1-1 0,1 1 0,0 0 0,-1-1 0,1 1 0,-1 0 0,1-1 0,-1 1 0,1-1 0,-1 1 0,0-1 0,1 1 0,-1-1 0,0 0 0,1 1 0,-1-1 0,0 0 0,1 1 0,-1-1 0,0 0 0,0 0 0,0 1 0,-26 3 0,22-4 0,-185 10 0,111-8 0,-94 14 0,147-12 0,0 0 0,0 1 0,-39 12 0,53-11 0,13-1 0,24 2 0,51 0 0,0-3 0,1-3 0,-1-4 0,129-21 0,-112 9 0,172-52 0,-256 64 0,0-1 0,-1 1 0,1-2 0,13-8 0,-21 13 0,0-1 0,0 0 0,1 0 0,-1 1 0,0-1 0,0 0 0,0 0 0,0 0 0,0 0 0,-1 0 0,1 0 0,0-1 0,0 1 0,-1 0 0,1 0 0,0-1 0,-1 1 0,1 0 0,-1 0 0,0-1 0,1 1 0,-1-1 0,0 1 0,0 0 0,0-1 0,0 1 0,0-1 0,0 1 0,-1 0 0,1-1 0,0 1 0,-1 0 0,1-1 0,-1 1 0,1 0 0,-1 0 0,1-1 0,-1 1 0,-1-2 0,-2-1 0,0 0 0,0 1 0,-1-1 0,1 1 0,-1 0 0,0 0 0,1 0 0,-1 1 0,-1-1 0,1 1 0,0 1 0,-10-3 0,-10-1 0,-37-3 0,59 8 0,-454-7 0,284 11 0,72-5 0,82-1 0,16-1 0,14-2 0,259-41 0,-50 12 0,60-38 0,-272 71 0,-1-1 0,1-1 0,-1 1 0,0-1 0,0 0 0,0-1 0,0 0 0,-1 0 0,1 0 0,6-7 0,-12 10 0,-1 1 0,1-1 0,0 1 0,-1-1 0,1 0 0,0 1 0,-1-1 0,1 0 0,-1 0 0,0 1 0,1-1 0,-1 0 0,1 0 0,-1 0 0,0 0 0,0 0 0,0 1 0,1-1 0,-1 0 0,0 0 0,0 0 0,0 0 0,0 0 0,0 0 0,-1 0 0,1 0 0,0 1 0,0-1 0,-1 0 0,1 0 0,0 0 0,-1 0 0,1 1 0,-1-1 0,1 0 0,-1 0 0,1 1 0,-1-1 0,0 0 0,1 1 0,-1-1 0,-1 0 0,-2-2 0,0 1 0,0 0 0,-1 0 0,1 0 0,-1 0 0,1 1 0,-7-2 0,-38-4 0,-1 2 0,-1 2 0,-68 4 0,58 0 0,-73 2 0,-166-3 0,271-4 0,25 1 0,10-1 0,12-1 0,42-8 0,0-4 0,75-30 0,-128 44 0,0-1 0,0 0 0,0 0 0,0 0 0,-1-1 0,11-11 0,-16 15 0,1 0 0,-1 0 0,0 0 0,0 0 0,0 0 0,0 0 0,-1-1 0,1 1 0,0 0 0,0-1 0,-1 1 0,1 0 0,-1-1 0,1 1 0,-1-1 0,0 1 0,0-1 0,1 1 0,-1-1 0,0 1 0,0-1 0,-1 1 0,1-1 0,0 1 0,0-1 0,-1 1 0,1-1 0,-1 1 0,1-1 0,-1 1 0,1 0 0,-1-1 0,0 1 0,0 0 0,0 0 0,0-1 0,0 1 0,0 0 0,0 0 0,0 0 0,-2-1 0,-5-4 0,1 1 0,-1 1 0,0 0 0,0 0 0,-1 0 0,-13-3 0,-57-11 0,57 14 0,-517-65 0,487 65 0,50 4 0,1 0 0,0 0 0,0 0 0,-1 0 0,1-1 0,0 1 0,0 0 0,0 0 0,-1-1 0,1 1 0,0-1 0,0 1 0,0-1 0,-1-1 0,2 2 0,0 0 0,0-1 0,1 1 0,-1-1 0,0 1 0,0 0 0,1-1 0,-1 1 0,0 0 0,1-1 0,-1 1 0,1 0 0,-1 0 0,0-1 0,1 1 0,-1 0 0,1 0 0,-1 0 0,1 0 0,-1-1 0,0 1 0,1 0 0,0 0 0,44-10 0,286-39 0,-121 19 0,-208 29 0,-10 0 0,-25 0 0,-42 1 0,58 4 0,17-4 0,-1 0 0,1 0 0,0 1 0,0-1 0,-1 0 0,1 0 0,0 0 0,0 1 0,0-1 0,-1 0 0,1 0 0,0 1 0,0-1 0,0 0 0,0 0 0,-1 1 0,1-1 0,0 0 0,0 0 0,0 1 0,0-1 0,0 0 0,0 1 0,0-1 0,0 0 0,0 0 0,0 1 0,0-1 0,0 1 0,1 0 0,0 1 0,0-1 0,0 1 0,0-1 0,0 0 0,0 1 0,1-1 0,-1 0 0,0 0 0,1 0 0,-1 0 0,1 0 0,-1 0 0,4 1 0,26 12 0,2-1 0,-1-2 0,50 11 0,-38-11 0,55 21 0,-96-31 0,0 0 0,-1 1 0,1-1 0,-1 0 0,0 1 0,1-1 0,-1 1 0,0 0 0,0 0 0,0 0 0,0 0 0,0 0 0,-1 0 0,1 1 0,-1-1 0,3 5 0,-4-5 0,1 0 0,-1 0 0,0 0 0,1 0 0,-1 0 0,0-1 0,0 1 0,0 0 0,-1 0 0,1 0 0,0 0 0,-1 0 0,1 0 0,-1-1 0,0 1 0,1 0 0,-1 0 0,0-1 0,0 1 0,0 0 0,-1-1 0,1 1 0,0-1 0,0 0 0,-4 3 0,-10 8 0,-1-1 0,0 0 0,-1-1 0,0-1 0,-21 9 0,-24 12 0,5 0 0,-44 26 0,100-55 0,-1 0 0,0 0 0,1 0 0,-1 0 0,0 0 0,1 1 0,-1-1 0,1 0 0,0 1 0,-1-1 0,1 1 0,0 0 0,0-1 0,0 1 0,0 0 0,0 0 0,1 0 0,-1-1 0,0 4 0,1-4 0,1 1 0,-1 0 0,1 0 0,-1 0 0,1 0 0,0-1 0,-1 1 0,1 0 0,0-1 0,0 1 0,0-1 0,1 1 0,-1-1 0,0 1 0,0-1 0,1 0 0,-1 0 0,1 0 0,-1 1 0,1-1 0,0-1 0,1 2 0,25 13 0,0 0 0,1-3 0,58 19 0,-31-13 0,245 84 0,-289-98 0,35 16 0,-43-19 0,-1 1 0,0-1 0,0 1 0,-1 0 0,1 0 0,0 0 0,-1 1 0,1-1 0,-1 1 0,4 3 0,-6-5 0,0 0 0,0-1 0,1 1 0,-1-1 0,0 1 0,0 0 0,0-1 0,0 1 0,0-1 0,0 1 0,0 0 0,0-1 0,0 1 0,0-1 0,0 1 0,0 0 0,0-1 0,-1 1 0,1-1 0,0 1 0,0-1 0,-1 1 0,1 0 0,0-1 0,-1 1 0,1-1 0,-1 0 0,1 1 0,0-1 0,-1 1 0,1-1 0,-1 0 0,1 1 0,-1-1 0,1 0 0,-1 1 0,0-1 0,0 0 0,-26 11 0,26-11 0,-46 11 0,-92 8 0,36-6 0,93-12 0,0 1 0,1 0 0,-14 6 0,21-8 0,1 1 0,-1 0 0,0 0 0,1 0 0,-1 0 0,1 0 0,-1 0 0,1 0 0,0 0 0,-1 1 0,-1 1 0,3-2 0,-1 0 0,1 0 0,0-1 0,0 1 0,-1 0 0,1 0 0,0 0 0,0-1 0,0 1 0,0 0 0,0 0 0,0 0 0,0 0 0,0-1 0,0 1 0,0 0 0,1 0 0,-1 0 0,0-1 0,0 1 0,1 0 0,-1 0 0,1-1 0,-1 1 0,1 0 0,0 0 0,4 4 0,1 0 0,-1 0 0,1-1 0,0 0 0,0 0 0,1-1 0,-1 0 0,1 0 0,0 0 0,0-1 0,8 2 0,74 19 0,0-5 0,97 8 0,-157-23 0,-17-1 0,-7-2 0,1 0 0,-1 0 0,0 1 0,0 0 0,1 0 0,-1 1 0,0 0 0,0-1 0,0 2 0,-1-1 0,6 3 0,-10-4 0,1-1 0,-1 0 0,0 1 0,1-1 0,-1 1 0,0-1 0,1 0 0,-1 1 0,0-1 0,0 1 0,1-1 0,-1 1 0,0-1 0,0 1 0,0-1 0,0 1 0,0-1 0,0 1 0,0-1 0,0 1 0,0-1 0,0 1 0,0-1 0,0 1 0,0-1 0,0 0 0,0 1 0,0-1 0,-1 1 0,-12 13 0,-23 6 0,34-19 0,-35 13 0,28-11 0,0 0 0,1 1 0,-1 0 0,0 0 0,1 1 0,0 0 0,-8 7 0,14-11 0,1 0 0,0 0 0,0 0 0,0 0 0,1 0 0,-1 1 0,0-1 0,0 0 0,1 0 0,-1 1 0,1-1 0,-1 0 0,1 1 0,-1-1 0,1 0 0,0 1 0,0-1 0,-1 1 0,1-1 0,0 1 0,0-1 0,1 0 0,-1 1 0,0-1 0,0 1 0,1-1 0,-1 0 0,1 1 0,-1-1 0,1 0 0,0 1 0,-1-1 0,3 2 0,0 1 0,0 0 0,0-1 0,1 0 0,-1 0 0,1 0 0,0 0 0,0 0 0,0-1 0,6 3 0,27 10 0,1-1 0,66 13 0,2 1 0,-99-24 0,-16-4 0,-26-3 0,28 2 0,-300-16 0,145 12 0,129 1 0,27 0 0,9 0 0,14-3 0,24-5 0,68-8 0,-71 14 0,0-1 0,56-18 0,-85 21 0,0 0 0,0 0 0,12-8 0,-19 10 0,0 1 0,0-1 0,0 1 0,0-1 0,-1 0 0,1 1 0,-1-1 0,1 0 0,1-2 0,-3 3 0,0 0 0,1 0 0,-1 0 0,0 0 0,0 0 0,1 0 0,-1 0 0,0 0 0,0 0 0,0 0 0,0 0 0,0 0 0,0 0 0,0 0 0,-1 1 0,1-1 0,0 0 0,0 0 0,-1 0 0,1 0 0,-1 0 0,0-1 0,-4-3 0,0 0 0,0 1 0,-1 0 0,1 0 0,-1 0 0,0 1 0,0 0 0,0 0 0,0 0 0,-10-2 0,4 1 0,-40-14 0,-63-13 0,-15-5 0,123 34 0,1-1 0,0 1 0,0-1 0,0 0 0,0 0 0,-8-7 0,13 9 0,0 0 0,0 0 0,0 0 0,0 1 0,1-1 0,-1 0 0,0 0 0,1 0 0,-1 0 0,1 0 0,-1 0 0,1 0 0,-1-1 0,1 1 0,0 0 0,0 0 0,-1 0 0,1 0 0,0 0 0,0-1 0,0 1 0,0 0 0,0 0 0,0 0 0,1 0 0,-1-1 0,0 1 0,1 0 0,-1 0 0,1 0 0,-1 0 0,1 0 0,-1 0 0,1 0 0,0 0 0,-1 0 0,1 0 0,0 0 0,0 1 0,0-1 0,-1 0 0,1 0 0,0 1 0,2-1 0,6-6 0,0 0 0,1 2 0,0-1 0,0 1 0,1 0 0,-1 1 0,1 1 0,21-5 0,32-12 0,-61 19 0,1-1 0,-1 0 0,0 1 0,0-1 0,1 0 0,-1-1 0,-1 1 0,1 0 0,0-1 0,-1 0 0,5-4 0,-7 6 0,1-1 0,-1 1 0,1 0 0,-1 0 0,1-1 0,-1 1 0,0 0 0,0 0 0,1-1 0,-1 1 0,0 0 0,0-1 0,0 1 0,-1 0 0,1-1 0,0 1 0,0 0 0,-1 0 0,1-1 0,-1 1 0,1 0 0,-1 0 0,1 0 0,-1-1 0,0 1 0,0 0 0,1 0 0,-1 0 0,0 0 0,0 0 0,0 1 0,0-1 0,0 0 0,0 0 0,0 1 0,-2-2 0,-11-6 0,0 0 0,-1 0 0,-27-9 0,-15-7 0,29 12 0,0 1 0,-51-12 0,-14-6 0,57 18-287,-59-11-1,79 19-502,-7-2-6036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9:25:26.870"/>
    </inkml:context>
    <inkml:brush xml:id="br0">
      <inkml:brushProperty name="width" value="0.05" units="cm"/>
      <inkml:brushProperty name="height" value="0.05" units="cm"/>
      <inkml:brushProperty name="color" value="#33CCFF"/>
    </inkml:brush>
  </inkml:definitions>
  <inkml:trace contextRef="#ctx0" brushRef="#br0">1336 245 24575,'-19'-9'0,"0"2"0,-22-6 0,3 2 0,-14-4 0,0 2 0,-69-9 0,-111 0 0,140 15 0,-181-8 0,453 31 0,345-6 0,-228-9 0,-345 1 0,-74 12 0,40-4 0,-639 82 0,707-90 0,6-1 0,1 0 0,-1 0 0,0 1 0,0 0 0,-13 6 0,21-8 0,-1 0 0,1 1 0,-1-1 0,1 0 0,-1 0 0,1 1 0,-1-1 0,1 1 0,-1-1 0,1 0 0,-1 1 0,1-1 0,0 1 0,-1-1 0,1 1 0,0-1 0,-1 1 0,1-1 0,0 1 0,0 0 0,-1-1 0,1 1 0,0-1 0,0 1 0,0 1 0,0-1 0,1-1 0,-1 1 0,0 0 0,1 0 0,-1-1 0,1 1 0,-1 0 0,1-1 0,-1 1 0,1 0 0,0-1 0,-1 1 0,1-1 0,0 1 0,-1-1 0,1 1 0,0-1 0,0 0 0,0 1 0,0-1 0,17 6 0,1-1 0,0-1 0,-1 0 0,1-2 0,0 0 0,32-2 0,-12 1 0,602 3 0,-484-6 0,-808 2 0,1416 0 0,-761 0 0,4 0 0,1 0 0,0 0 0,0-1 0,12-3 0,-21 4 0,0 0 0,1 0 0,-1 0 0,0 0 0,1 0 0,-1 0 0,0 0 0,1 0 0,-1 0 0,0 0 0,1 0 0,-1-1 0,0 1 0,1 0 0,-1 0 0,0 0 0,1-1 0,-1 1 0,0 0 0,0 0 0,1-1 0,-1 1 0,0 0 0,0 0 0,0-1 0,1 1 0,-1 0 0,0-1 0,0 1 0,0 0 0,0-1 0,0 1 0,0 0 0,0-1 0,1 1 0,-1 0 0,0-1 0,0 1 0,0 0 0,0-1 0,-1 1 0,1-1 0,0 1 0,0 0 0,0-1 0,0 1 0,0 0 0,0-1 0,0 1 0,-1 0 0,1 0 0,0-1 0,0 1 0,0 0 0,-1-1 0,1 1 0,0 0 0,0 0 0,-1 0 0,1-1 0,0 1 0,-1 0 0,-22-16 0,20 15 0,-37-18 0,-1 1 0,-50-14 0,54 19 0,-35-8 0,0 3 0,-135-17 0,-127 14 0,753 24 0,-304-3 0,-568-1 0,446 2 0,3-1 0,0 0 0,-1 0 0,1 0 0,-1 0 0,1 0 0,0-1 0,-1 0 0,1 0 0,0 0 0,0-1 0,0 1 0,-5-3 0,9 4 0,0-1 0,0 1 0,0 0 0,0 0 0,0 0 0,0-1 0,0 1 0,0 0 0,0 0 0,0-1 0,0 1 0,0 0 0,0 0 0,0 0 0,0-1 0,0 1 0,0 0 0,0 0 0,0 0 0,1-1 0,-1 1 0,0 0 0,0 0 0,0 0 0,0 0 0,0-1 0,1 1 0,-1 0 0,0 0 0,0 0 0,0 0 0,0 0 0,1 0 0,-1-1 0,0 1 0,0 0 0,1 0 0,-1 0 0,0 0 0,0 0 0,0 0 0,1 0 0,-1 0 0,0 0 0,0 0 0,0 0 0,1 0 0,-1 0 0,0 0 0,23-6 0,0 1 0,0 0 0,1 2 0,37-1 0,-9 1 0,464-33 0,-515 36 0,16-1 0,0-1 0,-1 0 0,20-5 0,-36 7 0,0 0 0,0 0 0,0 0 0,1 0 0,-1 0 0,0 0 0,0 0 0,0 0 0,1 0 0,-1 0 0,0 0 0,0 0 0,0 0 0,0 0 0,1-1 0,-1 1 0,0 0 0,0 0 0,0 0 0,0 0 0,0 0 0,1 0 0,-1 0 0,0 0 0,0-1 0,0 1 0,0 0 0,0 0 0,0 0 0,1 0 0,-1 0 0,0-1 0,0 1 0,0 0 0,0 0 0,0 0 0,0 0 0,0-1 0,0 1 0,0 0 0,0 0 0,0 0 0,0 0 0,0-1 0,0 1 0,0 0 0,0 0 0,-10-4 0,-20 0 0,-439 0 0,257 6 0,188-2 0,19 0 0,14 0 0,345 0 0,-1209 0 0,824 0 0,14-1 0,-1 0 0,1 2 0,0 0 0,0 1 0,0 1 0,-29 8 0,44-11 0,1 1 0,-1 0 0,1-1 0,-1 1 0,1 0 0,-1 0 0,1 0 0,-1 0 0,1 0 0,0 0 0,0 0 0,0 0 0,-1 0 0,1 1 0,0-1 0,0 0 0,0 1 0,0 2 0,0-4 0,1 1 0,0-1 0,0 1 0,0-1 0,0 1 0,0 0 0,0-1 0,0 1 0,1-1 0,-1 1 0,0-1 0,0 1 0,0 0 0,0-1 0,1 1 0,-1-1 0,0 1 0,1-1 0,-1 1 0,0-1 0,1 1 0,18 9 0,4-4 0,0-1 0,1-1 0,0-1 0,44-1 0,-19-1 0,533 40 0,-526-36 0,192 24 0,20 2 0,-290-30 0,-37 5 0,-3 2 0,-241 3 0,272-6 0,17 1 0,14-6 0,0 1 0,0-1 0,0 0 0,0 0 0,0 0 0,0 1 0,0-1 0,0 0 0,-1 0 0,1 1 0,0-1 0,0 0 0,0 0 0,0 0 0,0 1 0,0-1 0,0 0 0,0 0 0,0 1 0,1-1 0,-1 0 0,0 0 0,0 1 0,0-1 0,0 0 0,0 0 0,0 0 0,0 1 0,0-1 0,1 0 0,-1 0 0,0 0 0,0 0 0,0 1 0,0-1 0,1 0 0,-1 0 0,0 0 0,0 0 0,0 0 0,1 0 0,-1 1 0,0-1 0,0 0 0,1 0 0,9 4 0,0 1 0,0-2 0,0 0 0,1 0 0,-1 0 0,1-2 0,14 2 0,8 2 0,187 22 0,-350-25 0,92-3 0,21 0 0,1 0 0,0 2 0,0 0 0,-24 4 0,35-2 0,11 1 0,17 0 0,340 8 0,-211-12 0,-358 10 0,68-1 0,55-2 0,-159 35 0,98-13 0,76-20 0,59-6 0,26 0 0,-12-3 0,338 17 0,-206-14 0,-328-26 0,66 5 0,98 15 0,-71-10 0,94 12 0,0 0 0,1 0 0,-1 0 0,0-1 0,1 0 0,-6-3 0,8 5 0,1 0 0,0 0 0,-1 0 0,1 0 0,0-1 0,-1 1 0,1 0 0,0 0 0,0 0 0,-1-1 0,1 1 0,0 0 0,0-1 0,0 1 0,-1 0 0,1 0 0,0-1 0,0 1 0,0 0 0,0-1 0,0 1 0,0 0 0,-1-1 0,1 1 0,0 0 0,0-1 0,0 1 0,0 0 0,0-1 0,0 1 0,0 0 0,1-1 0,-1 1 0,0 0 0,0-1 0,0 1 0,0 0 0,0-1 0,0 1 0,1 0 0,-1-1 0,0 1 0,0 0 0,0 0 0,1-1 0,-1 1 0,0 0 0,0 0 0,1 0 0,-1-1 0,0 1 0,1 0 0,-1 0 0,0 0 0,1 0 0,-1-1 0,24-7 0,-22 7 0,112-24 0,118-10 0,-118 19 0,-68 11 0,-30 4 0,-1 0 0,1-2 0,-1 0 0,22-7 0,-36 10 0,1-1 0,-1 1 0,0 0 0,0-1 0,0 1 0,0-1 0,0 1 0,0-1 0,0 0 0,0 1 0,0-1 0,0 0 0,0 0 0,0 0 0,-1 1 0,1-1 0,0 0 0,0 0 0,-1 0 0,1 0 0,-1 0 0,1 0 0,-1-1 0,1 1 0,-1 0 0,0 0 0,1 0 0,-1 0 0,0-1 0,0 1 0,0-2 0,-1 1 0,0 0 0,0 0 0,0 0 0,0 0 0,0 0 0,0 0 0,-1 0 0,1 0 0,-1 1 0,1-1 0,-1 1 0,0-1 0,0 1 0,0 0 0,1-1 0,-5-1 0,-13-6 0,0 0 0,-1 2 0,0 0 0,-36-7 0,-89-9 0,124 20 0,-149-13 0,-288 11 0,456 5 0,6 0 0,12 1 0,29-1 0,533-21 0,-541 17 0,332-48 0,-327 41 0,-33 5 0,-12 2 0,-15-1 0,-48-1 0,-122 6 0,102 2 0,-671-1 0,1816-1 0,-1038 1 0,-20 1 0,-5-1 0,-30 6 0,-310 43 0,227-35 0,106-14 0,-11 2 0,0 0 0,0 1 0,1 1 0,-28 11 0,48-16 0,-1 1 0,1-1 0,0 1 0,-1 0 0,1-1 0,0 1 0,-1 0 0,1 0 0,0 0 0,0 0 0,0 0 0,0 0 0,-1 0 0,2 0 0,-1 0 0,0 1 0,0-1 0,0 0 0,1 1 0,-1-1 0,-1 3 0,3-2 0,-1-1 0,0 0 0,0 1 0,0-1 0,1 1 0,-1-1 0,1 0 0,-1 1 0,1-1 0,-1 0 0,1 0 0,0 1 0,0-1 0,0 0 0,0 0 0,0 0 0,0 0 0,1 2 0,6 2 0,-1 1 0,1-1 0,0 0 0,0-1 0,16 7 0,18 2 0,1-1 0,0-3 0,77 8 0,-2-1 0,-118-16 0,0 0 0,0 0 0,0 0 0,0 0 0,0 0 0,0 0 0,0 0 0,0 0 0,0 1 0,0-1 0,0 0 0,0 0 0,0 0 0,0 0 0,0 0 0,0 0 0,0 0 0,0 0 0,0 0 0,1 0 0,-1 0 0,0 0 0,0 0 0,0 0 0,0 0 0,0 0 0,0 0 0,0 1 0,0-1 0,0 0 0,0 0 0,0 0 0,0 0 0,-13 1 0,-20 0 0,-264-2 0,292 1 0,2 0 0,1 0 0,-1 0 0,1 0 0,0 0 0,-1 0 0,1 0 0,-1 1 0,1-1 0,0 1 0,-1 0 0,1 0 0,0 0 0,0 0 0,0 0 0,-4 3 0,0-2 0,0 1 0,0-1 0,-1 0 0,1 0 0,0-1 0,-1 1 0,1-1 0,-1-1 0,1 1 0,-12-2 0,1 1 0,-235 2 0,142-3 0,1126 1 0,-1005 0 0,24 0 0,-33 0 0,0 0 0,-1-1 0,1 1 0,-1 0 0,1 0 0,0-1 0,-1 1 0,1-1 0,-1 0 0,1 1 0,-1-1 0,0 0 0,1 0 0,-1 0 0,0 0 0,2-1 0,-3 1 0,0 1 0,1-1 0,-1 1 0,0 0 0,0-1 0,0 1 0,0-1 0,0 1 0,0-1 0,0 1 0,0 0 0,0-1 0,0 1 0,0-1 0,0 1 0,0 0 0,0-1 0,-1 1 0,1-1 0,0 1 0,0 0 0,0-1 0,0 1 0,-1-1 0,1 1 0,0 0 0,-1-1 0,1 1 0,0 0 0,-1 0 0,1-1 0,-1 1 0,-15-11 0,14 9 0,-28-14 0,0 2 0,0 1 0,-1 1 0,-1 1 0,-44-8 0,0 5 0,-92-6 0,86 14 0,-92 6 0,285 1 0,-28 1 0,84-1 0,225-3 0,-375 2 0,0-1 0,1-1 0,16-4 0,-34 6 0,0 0 0,0 0 0,0 0 0,0 0 0,0 0 0,1 0 0,-1 0 0,0 0 0,0 0 0,0 0 0,0 0 0,0 0 0,1 0 0,-1 0 0,0 0 0,0 0 0,0 0 0,0 0 0,1 0 0,-1 0 0,0 0 0,0 0 0,0 0 0,0 0 0,0 0 0,0 0 0,1 0 0,-1 0 0,0-1 0,0 1 0,0 0 0,0 0 0,0 0 0,0 0 0,0 0 0,0 0 0,1 0 0,-1-1 0,0 1 0,0 0 0,0 0 0,0 0 0,0 0 0,0 0 0,0-1 0,0 1 0,0 0 0,0 0 0,0 0 0,0 0 0,0-1 0,0 1 0,0 0 0,0 0 0,0 0 0,0 0 0,-1-1 0,-11-3 0,-19 0 0,-288-25 0,71 6 0,21-9 0,116 14 0,90 14 0,14 0 0,80 0 0,81 6 0,-54 0 0,112-1 0,-933-1 0,1407 17-362,-560-12 272,-94-4 55,336 24-20,-306-14 55,-48-4 0,-11 0 0,-4-6 0,0 0 0,0 0 0,0 0 0,0 0 0,-1 0 0,1 0 0,0 0 0,0 0 0,-1-1 0,1 1 0,-1 0 0,1-1 0,-3 1 0,-38 11 120,0-2 1,-1-2-1,-54 3 0,39-4-59,-24 3-61,-80 11 0,-228 1 0,119-24 0,379 3 0,-1-6 0,168-27 0,-266 30 0,24-6 0,-32 8 0,1 0 0,-1-1 0,0 1 0,1-1 0,-1 1 0,0-1 0,0 1 0,1-1 0,-1 0 0,0 0 0,0 0 0,0 0 0,0 0 0,0 0 0,0 0 0,1-2 0,-2 3 0,0-1 0,0 1 0,0-1 0,0 1 0,0-1 0,0 1 0,0-1 0,-1 1 0,1-1 0,0 1 0,0-1 0,0 1 0,-1-1 0,1 1 0,0-1 0,-1 1 0,1-1 0,0 1 0,-1 0 0,1-1 0,-1 1 0,1 0 0,-1-1 0,1 1 0,0 0 0,-1 0 0,1-1 0,-1 1 0,1 0 0,-2 0 0,-15-7 0,0 0 0,-1 2 0,0 0 0,-1 1 0,1 1 0,-25-1 0,9 0 0,-287-18 341,0 21-1867,306 1 1346,-36 1-6646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2-02T19:26:10.924"/>
    </inkml:context>
    <inkml:brush xml:id="br0">
      <inkml:brushProperty name="width" value="0.05" units="cm"/>
      <inkml:brushProperty name="height" value="0.05" units="cm"/>
      <inkml:brushProperty name="color" value="#59D000"/>
    </inkml:brush>
  </inkml:definitions>
  <inkml:trace contextRef="#ctx0" brushRef="#br0">1219 1 24575,'-4'0'0,"-25"-1"0,-1 2 0,1 1 0,-57 11 0,-118 45 0,76-20 0,-184 31 0,251-61 0,-95 16 0,137-19 0,1 0 0,0 0 0,0 2 0,0 0 0,1 1 0,-17 12 0,30-18 0,0 1 0,0 0 0,1 0 0,-1 0 0,1 0 0,0 1 0,-4 4 0,7-7 0,-1 0 0,0 0 0,1 0 0,-1 0 0,1 0 0,-1 0 0,1 0 0,-1 1 0,1-1 0,0 0 0,0 0 0,0 0 0,-1 1 0,1-1 0,0 0 0,1 0 0,-1 0 0,0 1 0,0-1 0,0 0 0,1 0 0,-1 0 0,1 1 0,-1-1 0,1 0 0,-1 0 0,1 0 0,-1 0 0,1 0 0,0 0 0,0 0 0,1 1 0,4 2 0,-1-1 0,1 0 0,-1 0 0,1 0 0,0-1 0,0 0 0,0 0 0,1 0 0,-1-1 0,0 0 0,12 0 0,-12 0 0,119 9 0,179-9 0,-188-3 0,394-1 0,-502 3 0,28 1 0,-35-1 0,0 0 0,0 0 0,0 1 0,0-1 0,0 0 0,0 0 0,0 0 0,0 1 0,0-1 0,0 1 0,0-1 0,0 1 0,0-1 0,0 1 0,0-1 0,0 1 0,0 0 0,-1-1 0,1 1 0,0 0 0,-1 0 0,1 0 0,0 0 0,0 1 0,-1 0 0,0-1 0,-1 1 0,1-1 0,-1 0 0,0 1 0,1-1 0,-1 0 0,0 0 0,0 1 0,0-1 0,0 0 0,0 0 0,0 0 0,0 0 0,0 0 0,0 0 0,0 0 0,0-1 0,-1 1 0,1 0 0,0-1 0,-3 2 0,3-1 0,-41 19 0,-2-1 0,1-2 0,-77 19 0,0 1 0,-185 65 0,298-100 0,-20 8 0,26-10 0,0 0 0,0 1 0,0-1 0,0 1 0,0-1 0,0 1 0,0 0 0,0-1 0,0 1 0,1 0 0,-1 0 0,0-1 0,0 1 0,1 0 0,-1 0 0,0 0 0,0 2 0,1-3 0,0 1 0,1-1 0,-1 1 0,0-1 0,0 1 0,1-1 0,-1 1 0,0-1 0,1 1 0,-1-1 0,0 0 0,1 1 0,-1-1 0,1 0 0,-1 1 0,1-1 0,-1 0 0,1 1 0,-1-1 0,1 0 0,-1 0 0,1 0 0,-1 1 0,1-1 0,-1 0 0,1 0 0,-1 0 0,1 0 0,0 0 0,0 0 0,21 4 0,1-2 0,44 1 0,-38-2 0,136 0 0,0-8 0,-1-6 0,303-65 0,-428 70 0,-29 7 0,1-1 0,0 0 0,-1-1 0,0 0 0,1-1 0,-1 0 0,13-7 0,-23 11 0,0 0 0,0-1 0,1 1 0,-1 0 0,0 0 0,0 0 0,1 0 0,-1-1 0,0 1 0,0 0 0,1 0 0,-1 0 0,0-1 0,0 1 0,0 0 0,0 0 0,1-1 0,-1 1 0,0 0 0,0-1 0,0 1 0,0 0 0,0 0 0,0-1 0,0 1 0,0 0 0,0-1 0,0 1 0,0 0 0,0-1 0,0 1 0,0 0 0,0 0 0,0-1 0,0 1 0,0 0 0,0-1 0,0 1 0,-1 0 0,1 0 0,0-1 0,0 1 0,0 0 0,0 0 0,-1-1 0,1 1 0,0 0 0,0 0 0,-1-1 0,-17-8 0,15 7 0,-37-13 0,-1 0 0,-81-15 0,-91-2 0,48 20 0,-194 9 0,339 2 0,20 1 0,0 0 0,0 0 0,0 0 0,0 0 0,0 0 0,0 0 0,1 0 0,-1 0 0,0 0 0,0 0 0,0 0 0,0 0 0,0 0 0,0 0 0,0 0 0,0 0 0,0 0 0,0-1 0,0 1 0,1 0 0,-1 0 0,0 0 0,0 0 0,0 0 0,0 0 0,0 0 0,0 0 0,0 0 0,0 0 0,0 0 0,0 0 0,0 0 0,0-1 0,0 1 0,0 0 0,0 0 0,0 0 0,0 0 0,0 0 0,0 0 0,0 0 0,0 0 0,0 0 0,0 0 0,0-1 0,0 1 0,0 0 0,0 0 0,0 0 0,0 0 0,0 0 0,0 0 0,0 0 0,0 0 0,0 0 0,0 0 0,0 0 0,0 0 0,0-1 0,-1 1 0,42-9 0,436-67 0,-452 72 0,-1-1 0,45-15 0,-49 8 0,-20 12 0,0 0 0,0-1 0,1 1 0,-1 0 0,0 0 0,0-1 0,1 1 0,-1 0 0,0 0 0,0-1 0,0 1 0,0 0 0,0-1 0,0 1 0,1 0 0,-1 0 0,0-1 0,0 1 0,0 0 0,0-1 0,0 1 0,0 0 0,0-1 0,0 1 0,0 0 0,0-1 0,0 1 0,-1 0 0,1-1 0,0 1 0,0-1 0,-2 0 0,0 0 0,0-1 0,0 1 0,0 0 0,0 0 0,0 0 0,0 0 0,0 1 0,0-1 0,0 0 0,-1 1 0,1 0 0,-4-1 0,-75-6 0,-159 5 0,134 5 0,42-4 0,23 0 0,-79 9 0,93-2 0,27-6 0,0 0 0,0 0 0,0 0 0,0 0 0,0 0 0,0 0 0,1 0 0,-1 0 0,0 0 0,0 1 0,0-1 0,0 0 0,0 0 0,0 0 0,0 0 0,0 0 0,1 0 0,-1 0 0,0 1 0,0-1 0,0 0 0,0 0 0,0 0 0,0 0 0,0 0 0,0 1 0,0-1 0,0 0 0,0 0 0,0 0 0,0 0 0,0 0 0,0 1 0,0-1 0,0 0 0,0 0 0,0 0 0,0 0 0,0 0 0,0 0 0,-1 1 0,1-1 0,0 0 0,0 0 0,0 0 0,0 0 0,0 0 0,15 2 0,1 0 0,-1-2 0,1 0 0,28-3 0,-21 1 0,396-54 0,-404 53 0,23-5 0,-36 7 0,-1 1 0,1-1 0,0 0 0,0 1 0,0-1 0,-1 0 0,1 0 0,0 0 0,-1 0 0,1 0 0,-1-1 0,0 1 0,2-2 0,-4-1 0,-9 1 0,-3 2 0,-2 0 0,1 1 0,0 1 0,1 0 0,-17 4 0,-75 20 0,71-16 0,-269 80 0,277-79 0,24-6 0,10-3 0,20-4 0,48-13 0,0-3 0,74-30 0,-147 48 0,1-1 0,0 0 0,0 1 0,-1-1 0,1-1 0,4-2 0,-8 4 0,0 1 0,0 0 0,1 0 0,-1 0 0,0-1 0,0 1 0,0 0 0,0 0 0,1 0 0,-1-1 0,0 1 0,0 0 0,0 0 0,0-1 0,0 1 0,0 0 0,0 0 0,0-1 0,0 1 0,0 0 0,0-1 0,0 1 0,0 0 0,0 0 0,0-1 0,0 1 0,0 0 0,0 0 0,0-1 0,0 1 0,0 0 0,0 0 0,0-1 0,0 1 0,-1 0 0,1 0 0,0-1 0,0 1 0,0 0 0,0 0 0,-1 0 0,1-1 0,0 1 0,0 0 0,-1 0 0,1 0 0,0 0 0,0 0 0,0-1 0,-1 1 0,1 0 0,-1 0 0,-6-2 0,0 0 0,-1 0 0,0 0 0,1 1 0,-1 0 0,0 1 0,-10 0 0,1 0 0,-253 3 0,205 2 0,0 3 0,-72 19 0,132-26 0,-10 3 0,32-3 0,84-9 0,138-29 0,95-42 0,-314 74 0,2 0 0,1-2 0,36-15 0,-54 17 0,-9 3 0,-14 3 0,-37 9 0,1 2 0,-99 37 0,32-8 0,66-29 0,166-10 0,-63-3 0,-20-1 0,0 2 0,0 1 0,34 5 0,-60-6 0,0 0 0,0 1 0,-1-1 0,1 1 0,0-1 0,0 1 0,0-1 0,0 1 0,0 0 0,-1 0 0,1 0 0,0 0 0,-1 0 0,1 1 0,-1-1 0,1 0 0,-1 1 0,0-1 0,1 1 0,1 2 0,-3-3 0,0 0 0,0 0 0,0-1 0,0 1 0,0 0 0,0 0 0,0 0 0,0 0 0,0 0 0,0 0 0,0-1 0,-1 1 0,1 0 0,0 0 0,0 0 0,-1-1 0,0 3 0,-18 16 0,-27 10 0,-91 45 0,51-30 0,19-11 0,-47 29 0,112-60 0,-1-1 0,0 1 0,1 0 0,0 0 0,-1 0 0,1 1 0,0-1 0,0 0 0,0 1 0,0-1 0,1 1 0,-1 0 0,-2 5 0,4-8 0,0 1 0,0 0 0,0 0 0,0 0 0,0 0 0,0 0 0,0 0 0,0 0 0,0 0 0,0 0 0,0 0 0,1-1 0,-1 1 0,0 0 0,1 0 0,-1 0 0,0 0 0,2 1 0,-1-1 0,1 1 0,-1-1 0,1 1 0,-1-1 0,1 0 0,0 1 0,0-1 0,-1 0 0,1 0 0,0 0 0,2 0 0,12 4 0,-1 0 0,1-1 0,-1-1 0,27 2 0,68-2 0,10 1 0,-119-4 0,0 0 0,1 0 0,-1 0 0,0 0 0,0 0 0,0 1 0,0-1 0,0 0 0,1 0 0,-1 1 0,0-1 0,0 1 0,0-1 0,0 1 0,0-1 0,0 1 0,0 0 0,0-1 0,-1 1 0,2 1 0,-2-1 0,0 0 0,0-1 0,-1 1 0,1 0 0,0-1 0,0 1 0,-1-1 0,1 1 0,-1 0 0,1-1 0,0 1 0,-1-1 0,1 1 0,-1-1 0,0 1 0,1-1 0,-1 1 0,1-1 0,-1 0 0,0 1 0,1-1 0,-2 1 0,-47 19 0,-28 6 0,75-25 0,1-1 0,-1 1 0,0 0 0,0 0 0,1 0 0,-1 0 0,1 0 0,-1 1 0,1-1 0,-2 3 0,2-4 0,1 0 0,0 0 0,0 1 0,0-1 0,0 0 0,0 1 0,0-1 0,0 0 0,0 0 0,0 1 0,0-1 0,0 0 0,0 1 0,0-1 0,0 0 0,0 0 0,0 1 0,0-1 0,0 0 0,0 1 0,0-1 0,0 0 0,1 0 0,-1 1 0,0-1 0,0 0 0,0 0 0,1 1 0,14 7 0,16 0 0,1-2 0,-1-1 0,1-2 0,57-1 0,-38-1 0,7 2 0,-23 0 0,0-2 0,-1-2 0,48-6 0,-71 3 0,-14 1 0,-18-3 0,-32 1 0,-93 1 0,97 4 0,-1-1 0,-81-13 0,127 13 0,0 0 0,0 0 0,0-1 0,0 1 0,0-1 0,1 0 0,-1 0 0,0 0 0,1 0 0,-1-1 0,1 1 0,-4-5 0,6 6 0,0 0 0,1 0 0,-1 0 0,0 0 0,1 0 0,-1 0 0,1 0 0,-1 0 0,1 0 0,0 0 0,-1-1 0,1 1 0,0 0 0,0 0 0,0 0 0,0 0 0,0-1 0,0 1 0,0-1 0,1 0 0,0 0 0,0 0 0,0 0 0,0 0 0,0 0 0,0 1 0,0-1 0,1 0 0,-1 1 0,0-1 0,1 1 0,0 0 0,-1-1 0,4-1 0,16-10 0,1 1 0,0 1 0,1 1 0,33-9 0,-8 1 0,18-6 0,-9 4 0,96-49 0,-129 52 0,-23 16 0,-1 1 0,0 0 0,0 0 0,0 0 0,1-1 0,-1 1 0,0 0 0,0 0 0,0-1 0,1 1 0,-1 0 0,0-1 0,0 1 0,0 0 0,0 0 0,0-1 0,0 1 0,0 0 0,0-1 0,1 1 0,-1 0 0,0-1 0,0 1 0,0 0 0,-1 0 0,1-1 0,0 1 0,0 0 0,0-1 0,0 1 0,0 0 0,0-1 0,0 1 0,0 0 0,-1 0 0,1-1 0,0 1 0,0 0 0,0 0 0,-1-1 0,1 1 0,0 0 0,0 0 0,-1 0 0,1-1 0,0 1 0,0 0 0,-1 0 0,1 0 0,-1 0 0,-17-5 0,18 5 0,-52-4 0,1 3 0,-64 5 0,18 0 0,-33 2 0,-184 31 0,283-31 0,24-4 0,8 0 0,11-2 0,97-22 0,-29 4 0,-28 7 0,-1-1 0,56-21 0,-78 19 0,-29 14 0,0 0 0,1 0 0,-1 0 0,0 0 0,1 0 0,-1-1 0,1 1 0,-1 0 0,0 0 0,0 0 0,1 0 0,-1-1 0,0 1 0,1 0 0,-1 0 0,0-1 0,0 1 0,1 0 0,-1-1 0,0 1 0,0 0 0,0 0 0,0-1 0,1 1 0,-1 0 0,0-1 0,0 1 0,0-1 0,0 1 0,0 0 0,0-1 0,0 1 0,0 0 0,0-1 0,0 1 0,0 0 0,0-1 0,0 1 0,0-1 0,0 1 0,-1-1 0,-15-5 0,-24 1 0,0 2 0,-68 3 0,53 1 0,-101 1 0,-142-2 0,659 2 0,-184-4 0,-151 2 0,-23 0 0,-6 0 0,-39 0 0,4 0 0,-371 0 0,456-5 0,-16 0 0,435-53 0,-29 4 0,-424 52 0,-3 2 0,0-2 0,1 1 0,-1-1 0,0-1 0,-1 0 0,1 0 0,14-8 0,-23 11 0,0 0 0,-1-1 0,1 1 0,0-1 0,0 1 0,0-1 0,-1 1 0,1-1 0,0 1 0,-1-1 0,1 0 0,0 1 0,-1-1 0,1 0 0,-1 1 0,1-1 0,-1 0 0,1 0 0,-1 0 0,0 1 0,1-1 0,-1 0 0,0 0 0,0 0 0,1 0 0,-1 0 0,0 0 0,0 0 0,0 0 0,0 1 0,0-1 0,0 0 0,-1 0 0,1 0 0,0 0 0,0 0 0,-1 0 0,1 0 0,0 1 0,-1-1 0,1 0 0,-1 0 0,1 1 0,-1-1 0,1 0 0,-1 0 0,0 1 0,0-2 0,-3-1 0,-1 0 0,1 0 0,-1 0 0,1 0 0,-1 1 0,0-1 0,-7-1 0,-14-4 0,0 2 0,-1 1 0,-48-4 0,-86 6 0,124 3 0,-158 5 0,153-2 0,1 3 0,-68 16 0,82-15 0,4-1 0,0 0 0,1 1 0,0 1 0,0 1 0,-25 15 0,47-23 0,-1-1 0,1 0 0,-1 0 0,1 1 0,-1-1 0,1 0 0,0 0 0,-1 1 0,1-1 0,-1 1 0,1-1 0,0 0 0,-1 1 0,1-1 0,0 1 0,-1-1 0,1 1 0,0-1 0,0 1 0,0-1 0,-1 1 0,1-1 0,0 1 0,0 0 0,0-1 0,0 1 0,0-1 0,0 2 0,0-2 0,1 1 0,0 0 0,-1-1 0,1 1 0,-1 0 0,1-1 0,0 1 0,-1-1 0,1 1 0,0-1 0,0 1 0,-1-1 0,1 0 0,0 1 0,0-1 0,1 0 0,39 7 0,302 1 0,-147-9 0,-180 1 0,-8 0 0,1-1 0,-1 2 0,0-1 0,0 1 0,-1 1 0,16 4 0,-22-6 0,-1 0 0,0 0 0,0 0 0,1 0 0,-1 1 0,0-1 0,1 0 0,-1 0 0,0 0 0,0 1 0,0-1 0,1 0 0,-1 0 0,0 0 0,0 1 0,0-1 0,1 0 0,-1 1 0,0-1 0,0 0 0,0 0 0,0 1 0,0-1 0,0 0 0,0 1 0,0-1 0,0 0 0,0 1 0,0-1 0,0 0 0,0 1 0,0-1 0,0 0 0,0 0 0,0 1 0,0-1 0,0 0 0,0 1 0,0-1 0,-1 0 0,1 0 0,0 1 0,0-1 0,0 0 0,0 0 0,-1 1 0,1-1 0,0 0 0,-1 1 0,-12 10 0,12-11 0,-10 7 0,-1-1 0,0 0 0,-1 0 0,1-1 0,-26 6 0,-70 8 0,23-5 0,64-10 0,11-2 0,-1 0 0,1 1 0,-1 0 0,-14 7 0,24-10 0,0 1 0,0-1 0,1 1 0,-1-1 0,0 1 0,0-1 0,1 1 0,-1-1 0,0 1 0,1 0 0,-1-1 0,1 1 0,-1 0 0,1 0 0,-1 0 0,0 1 0,1-1 0,0-1 0,0 1 0,1-1 0,-1 1 0,0 0 0,0-1 0,0 1 0,0-1 0,1 1 0,-1-1 0,0 1 0,1-1 0,-1 1 0,0-1 0,1 1 0,-1-1 0,1 1 0,-1-1 0,1 1 0,-1-1 0,1 0 0,-1 1 0,1-1 0,-1 0 0,1 0 0,-1 1 0,1-1 0,0 0 0,0 0 0,11 5 0,1-2 0,-1 0 0,1 0 0,0-1 0,13 0 0,-6 0 0,50 5 0,112 16 0,-133-12 0,-48-11 0,0 0 0,0 0 0,0 1 0,0-1 0,0 0 0,0 1 0,-1-1 0,1 1 0,0-1 0,0 1 0,0-1 0,-1 1 0,1-1 0,0 1 0,-1 0 0,1-1 0,0 1 0,-1 0 0,1 0 0,-1-1 0,1 1 0,0 1 0,-2-1 0,1 0 0,0 0 0,-1 0 0,1 0 0,0 0 0,-1 0 0,1 0 0,-1 0 0,0-1 0,1 1 0,-1 0 0,0 0 0,1-1 0,-1 1 0,0 0 0,0-1 0,1 1 0,-1-1 0,0 1 0,-1 0 0,-13 7 0,1-1 0,-1 0 0,-31 9 0,-54 10 0,70-19 0,-109 19 0,41-8 0,90-16 0,-1 0 0,1 1 0,0 0 0,-10 5 0,17-8 0,0 1 0,0 0 0,0-1 0,-1 1 0,1 0 0,0 0 0,0 0 0,0 0 0,0 0 0,1 0 0,-1 0 0,0 0 0,0 0 0,0 1 0,0 0 0,1-1 0,0 0 0,0 0 0,0 0 0,0 0 0,0 0 0,1-1 0,-1 1 0,0 0 0,0 0 0,1 0 0,-1-1 0,0 1 0,1 0 0,-1 0 0,1-1 0,-1 1 0,1 0 0,-1-1 0,1 1 0,0 0 0,-1-1 0,1 1 0,0-1 0,-1 1 0,1-1 0,0 1 0,1-1 0,5 4 0,-1-1 0,1 0 0,0 0 0,0 0 0,0-1 0,0 0 0,11 1 0,57 3 0,-50-5 0,283 3 0,-433-7 0,110-2 0,15 4 0,0 1 0,0 0 0,-1 0 0,1-1 0,0 1 0,0 0 0,0 0 0,0-1 0,0 1 0,0 0 0,0-1 0,0 1 0,0 0 0,0 0 0,0-1 0,0 1 0,0 0 0,0-1 0,0 1 0,0 0 0,0 0 0,0-1 0,1 1 0,-1 0 0,0 0 0,0-1 0,0 1 0,0 0 0,1-1 0,1-1 0,1-1 0,-1 1 0,1-1 0,0 1 0,0 0 0,4-2 0,21-10 0,50-18 0,-13 7 0,-59 22 0,0 0 0,0 0 0,0-1 0,0 0 0,-1 0 0,1 0 0,4-6 0,-9 9 0,1 0 0,-1 0 0,0 0 0,0-1 0,0 1 0,0 0 0,0-1 0,-1 1 0,1-1 0,0 0 0,-1 1 0,1-1 0,-1 1 0,1-1 0,-1 0 0,0 1 0,1-1 0,-1 0 0,0 1 0,0-1 0,0 0 0,-1 0 0,1 1 0,0-1 0,-1 1 0,1-1 0,-1 0 0,1 1 0,-1-1 0,0 1 0,0-1 0,0 1 0,-1-2 0,-3-4 0,-1 1 0,-1 1 0,1-1 0,-1 1 0,1 0 0,-1 1 0,-1 0 0,1 0 0,-1 0 0,-10-3 0,-8-2 0,-51-10 0,25 11 0,-100-1 0,89 6 0,44 1 0,19 2 0,0 0 0,1 0 0,-1 0 0,0 0 0,0 0 0,0 0 0,0 0 0,0 0 0,0 0 0,0 0 0,0 0 0,0 0 0,0 0 0,0 0 0,0 0 0,1 0 0,-1 0 0,0-1 0,0 1 0,0 0 0,0 0 0,0 0 0,0 0 0,0 0 0,0 0 0,0 0 0,0 0 0,0 0 0,0 0 0,0 0 0,0 0 0,0-1 0,0 1 0,0 0 0,0 0 0,0 0 0,0 0 0,0 0 0,0 0 0,0 0 0,0 0 0,0 0 0,0 0 0,0 0 0,0-1 0,0 1 0,0 0 0,0 0 0,0 0 0,0 0 0,0 0 0,-1 0 0,1 0 0,0 0 0,0 0 0,0 0 0,0 0 0,0 0 0,0 0 0,0 0 0,0 0 0,0 0 0,0 0 0,0 0 0,0 0 0,-1 0 0,1 0 0,32-8 0,139-14 0,164-26 0,-324 46 0,1 0 0,-1 0 0,0 0 0,0-1 0,0-1 0,16-6 0,-27 10 0,0 0 0,0 0 0,1 0 0,-1 0 0,0 0 0,0 0 0,1-1 0,-1 1 0,0 0 0,0 0 0,0 0 0,1 0 0,-1 0 0,0-1 0,0 1 0,0 0 0,0 0 0,0 0 0,1-1 0,-1 1 0,0 0 0,0 0 0,0 0 0,0-1 0,0 1 0,0 0 0,0 0 0,0-1 0,0 1 0,0 0 0,0 0 0,0-1 0,0 1 0,0 0 0,0 0 0,0 0 0,0-1 0,0 1 0,0 0 0,0 0 0,0-1 0,0 1 0,0 0 0,0 0 0,0 0 0,-1-1 0,1 1 0,0 0 0,0 0 0,0 0 0,0-1 0,-1 1 0,1 0 0,0 0 0,0 0 0,0 0 0,-1 0 0,1 0 0,0-1 0,0 1 0,-1 0 0,1 0 0,0 0 0,0 0 0,0 0 0,-1 0 0,1 0 0,-1 0 0,-18-5 0,-46-1-12,-1 3 1,-75 5-1,56 0-1318,55-1-5496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AD3738-7CC3-4F14-B2F2-4E22F5B5C8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6835A9-95F9-4F53-9928-A48F3C6CC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4597A8-EB13-4B71-8A3F-36CEF63EC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86405F-CEF8-43B3-B1E5-0DBFB1421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3E928D-F86B-4BC4-B64D-32AE00DFD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435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7AA6DA-E7F3-4D7F-8830-F6D6985A0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F17AFD-2B0E-4439-8D39-7148C661C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B1DA2D-E546-45EA-98E6-98CBAC37F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22762D-095F-40B4-BBE8-1D956CCC7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B7DF98-F3D8-449F-8EEA-5BA7265D2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718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C5D421-0484-40E1-BF1E-535097896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AD90DA-C631-4A13-9932-1E991CB40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92349E-1394-4C7D-992C-1AF0D4BCA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A97D62-17B6-40FC-AFCF-922E8C4A1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976672-EDA5-4CA3-9BED-E2870B25F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070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7D0653-D521-4C10-AA47-73632D07B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55CDEA-B779-4824-B696-CC66314827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2C08EC-D9F5-4604-806E-CE4EC84B9E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04BFE21-85CB-412B-87BF-E6195C426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9E59B1-9C44-45B7-94AD-F7B35E645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66826C-6A5C-4D91-A98E-363B4B0AD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51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0FC6C1-FD29-4B9F-A89A-B5C3D5C45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78D11E0-2857-47A8-B5F5-6098D2266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327450A-7E0C-45CC-AAC4-401E68FB3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A955205-CB27-4519-BE21-6B5EBCEC5C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2AB48AB-E54B-419D-B868-0333CF4B6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3E31AE7-2056-4499-AE17-F81DA63F2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4EC9DB2-0C1E-4F14-A7D0-3F8EFF2E6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2A73CAA-356B-46E1-BBC1-F06B9402F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38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5B70E8-39F7-4956-A216-0133A6D30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9119A22-6491-4EC8-A85A-B91470FED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71023D4-7E46-41DB-86CC-CE02146D4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81AFF0F-8C1D-4D92-B5C3-16568F880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690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6E31F1D-77CA-4F02-826B-7DAD9BE26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F2EF5F5-24B4-4D54-8722-9A94F6C22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520CAC-6EB0-4132-8C61-9DFBD6611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377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0B37F7-137E-4697-BB40-769CEA0EC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3670B30-E5CC-4E06-8171-E5C85146A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2101FC-1252-4804-A919-9EA324ED97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A1926C5-F89B-4D20-BF78-103F2E476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DE7AA4-2E2E-4FA6-8690-0CD2CECC4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8CB9667-EF8F-426C-B24A-ADA14A185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784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FB2481-F581-438A-B91A-FF5314BD8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39EC087-9275-4FA0-9DD2-0CA89111B3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FC77B1-6F87-4FA6-B79B-4D807A3D5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4682370-A7D3-416E-8D68-1D1233DFF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41016E-2839-4228-9AFD-9A1FFDFDC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D22DA4-33C1-4B74-AFD3-CF457FD0A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965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789C96-899B-465E-A249-8F73DA7CC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4A46A64-AAC9-419D-9B90-A2F6E8592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EB24109-DE20-4FBE-9FEA-BFCE2AD1C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F4461F-6BB1-4A10-AD24-3FF971C35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D54045-2933-4502-AAA5-9D9D556EF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9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124D8D6-B785-44D2-914C-55E3ACF06A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E026E8B-F142-4FE7-9CAE-607BCC6925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29A790-3586-4D6A-83F1-A51B9565A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375F6F-6CC0-4052-9C4A-1215F7225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EAA385-F303-44B0-A0F8-376B862D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935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215BB9-6157-40D7-88EC-9BB4308C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97802B-DF5E-4DE1-BA2F-400C63DC3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8FC409-238F-4184-B63B-CFFDCE31AA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F2F82-322D-4F54-AD9B-DA176370696F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179231-7178-45DC-8980-D5A89C03C4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E2D5E9-0AE1-4047-BE3D-F6A909546A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B1113-3219-4926-86D4-9EADF0B17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2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customXml" Target="../ink/ink2.xml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customXml" Target="../ink/ink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9DDD2-B8E3-4E46-A79B-1A6B042D0A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9187" y="261144"/>
            <a:ext cx="9953625" cy="3186113"/>
          </a:xfrm>
        </p:spPr>
        <p:txBody>
          <a:bodyPr>
            <a:normAutofit/>
          </a:bodyPr>
          <a:lstStyle/>
          <a:p>
            <a:r>
              <a:rPr lang="en-US" sz="8800" dirty="0"/>
              <a:t>Toys</a:t>
            </a:r>
            <a:br>
              <a:rPr lang="en-US" sz="8800" dirty="0"/>
            </a:br>
            <a:r>
              <a:rPr lang="uk-UA" sz="8800" dirty="0"/>
              <a:t>Ось мої іграшки!</a:t>
            </a:r>
            <a:endParaRPr lang="ru-RU" sz="88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596DC4-EF08-45DD-8CBF-0F1CEDBC0A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P/B p. </a:t>
            </a:r>
            <a:r>
              <a:rPr lang="uk-UA" sz="6000" dirty="0"/>
              <a:t>42</a:t>
            </a:r>
            <a:endParaRPr lang="en-US" sz="6000" dirty="0"/>
          </a:p>
        </p:txBody>
      </p:sp>
      <p:pic>
        <p:nvPicPr>
          <p:cNvPr id="4" name="Picture 2" descr="Футбол">
            <a:extLst>
              <a:ext uri="{FF2B5EF4-FFF2-40B4-BE49-F238E27FC236}">
                <a16:creationId xmlns:a16="http://schemas.microsoft.com/office/drawing/2014/main" id="{3F3BD70D-C592-4AED-BA1E-B2C89DDF7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6" y="384175"/>
            <a:ext cx="1137443" cy="1137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Велосипед">
            <a:extLst>
              <a:ext uri="{FF2B5EF4-FFF2-40B4-BE49-F238E27FC236}">
                <a16:creationId xmlns:a16="http://schemas.microsoft.com/office/drawing/2014/main" id="{61687889-615A-4640-9A62-562A46399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2939" y="628650"/>
            <a:ext cx="1464909" cy="143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Потяг">
            <a:extLst>
              <a:ext uri="{FF2B5EF4-FFF2-40B4-BE49-F238E27FC236}">
                <a16:creationId xmlns:a16="http://schemas.microsoft.com/office/drawing/2014/main" id="{49820E9F-2CC1-4A39-A1B3-4F3E06582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25" y="4639073"/>
            <a:ext cx="14763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512F00-2030-47B5-B438-6DAE910454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620" y="-290121"/>
            <a:ext cx="2543179" cy="254317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AF123F-F70F-4167-857A-5A9856635B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09" y="4429919"/>
            <a:ext cx="2543179" cy="2543179"/>
          </a:xfrm>
          <a:prstGeom prst="rect">
            <a:avLst/>
          </a:prstGeom>
        </p:spPr>
      </p:pic>
      <p:pic>
        <p:nvPicPr>
          <p:cNvPr id="10" name="Picture 4" descr="Велосипед">
            <a:extLst>
              <a:ext uri="{FF2B5EF4-FFF2-40B4-BE49-F238E27FC236}">
                <a16:creationId xmlns:a16="http://schemas.microsoft.com/office/drawing/2014/main" id="{F328A9E1-60D2-423F-A38A-E3760D3BB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13994" y="1990726"/>
            <a:ext cx="1464909" cy="143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Футбол">
            <a:extLst>
              <a:ext uri="{FF2B5EF4-FFF2-40B4-BE49-F238E27FC236}">
                <a16:creationId xmlns:a16="http://schemas.microsoft.com/office/drawing/2014/main" id="{125E0AEB-DD1A-41A2-AF01-DC8F62DEA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687" y="5052618"/>
            <a:ext cx="1235473" cy="123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Потяг">
            <a:extLst>
              <a:ext uri="{FF2B5EF4-FFF2-40B4-BE49-F238E27FC236}">
                <a16:creationId xmlns:a16="http://schemas.microsoft.com/office/drawing/2014/main" id="{40094A07-67E7-4330-BEB5-30D1C1484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4" y="2540001"/>
            <a:ext cx="14763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Іспанська гітара">
            <a:extLst>
              <a:ext uri="{FF2B5EF4-FFF2-40B4-BE49-F238E27FC236}">
                <a16:creationId xmlns:a16="http://schemas.microsoft.com/office/drawing/2014/main" id="{9A809B2A-2730-4DF5-83EB-956B1BD13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7569" y="3820319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Іспанська гітара">
            <a:extLst>
              <a:ext uri="{FF2B5EF4-FFF2-40B4-BE49-F238E27FC236}">
                <a16:creationId xmlns:a16="http://schemas.microsoft.com/office/drawing/2014/main" id="{F0961FA1-B35D-4B6D-BFA3-6A92F2F86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769" y="3692527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970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CC9BC1-7735-407A-9980-DB2E749EF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Цілі: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ED6F6F-E455-4CEE-B63E-720348E70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вміти описувати свої іграшки, граючи в музичну групову гру – </a:t>
            </a:r>
            <a:r>
              <a:rPr lang="uk-UA" dirty="0" err="1"/>
              <a:t>проєкт</a:t>
            </a:r>
            <a:r>
              <a:rPr lang="uk-UA" dirty="0"/>
              <a:t> «Створи кольорову пісню»</a:t>
            </a:r>
            <a:r>
              <a:rPr lang="en-US" dirty="0"/>
              <a:t>/</a:t>
            </a:r>
            <a:r>
              <a:rPr lang="uk-UA" dirty="0"/>
              <a:t>«</a:t>
            </a:r>
            <a:r>
              <a:rPr lang="en-US" dirty="0"/>
              <a:t>Toys</a:t>
            </a:r>
            <a:r>
              <a:rPr lang="uk-UA" dirty="0"/>
              <a:t>» та парну гру «</a:t>
            </a:r>
            <a:r>
              <a:rPr lang="en-US" dirty="0"/>
              <a:t>A toy and a </a:t>
            </a:r>
            <a:r>
              <a:rPr lang="en-US" dirty="0" err="1"/>
              <a:t>colour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«Назви колір іграшки»;</a:t>
            </a:r>
          </a:p>
          <a:p>
            <a:r>
              <a:rPr lang="uk-UA" dirty="0"/>
              <a:t>закріпити вивчений матеріал: </a:t>
            </a:r>
            <a:r>
              <a:rPr lang="en-US" dirty="0"/>
              <a:t>train, plane, bike, guitar, ball, red, blue, green, yellow</a:t>
            </a:r>
            <a:r>
              <a:rPr lang="uk-UA" dirty="0"/>
              <a:t>;</a:t>
            </a:r>
            <a:r>
              <a:rPr lang="en-US" dirty="0"/>
              <a:t> I’ve got a (train), I’ve got a (bike) and a (guitar)</a:t>
            </a:r>
            <a:r>
              <a:rPr lang="uk-UA" dirty="0"/>
              <a:t>, граючи групову гру «</a:t>
            </a:r>
            <a:r>
              <a:rPr lang="en-US" dirty="0"/>
              <a:t>Toy box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«Іграшкова коробка»;</a:t>
            </a:r>
          </a:p>
          <a:p>
            <a:r>
              <a:rPr lang="uk-UA" dirty="0"/>
              <a:t>співати групову пісню «</a:t>
            </a:r>
            <a:r>
              <a:rPr lang="en-US" dirty="0"/>
              <a:t>I’ve got a bike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«Я маю велосипед» та цілим класом;</a:t>
            </a:r>
          </a:p>
          <a:p>
            <a:r>
              <a:rPr lang="uk-UA" dirty="0"/>
              <a:t>дотримання правил поведінки учнів під час повітряної тривоги.</a:t>
            </a:r>
          </a:p>
        </p:txBody>
      </p:sp>
    </p:spTree>
    <p:extLst>
      <p:ext uri="{BB962C8B-B14F-4D97-AF65-F5344CB8AC3E}">
        <p14:creationId xmlns:p14="http://schemas.microsoft.com/office/powerpoint/2010/main" val="2385982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D9184-F992-424D-86F9-7B0FBE7C7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Values. / </a:t>
            </a:r>
            <a:r>
              <a:rPr lang="uk-UA" dirty="0"/>
              <a:t>Хвилинка правил.</a:t>
            </a:r>
            <a:r>
              <a:rPr lang="en-US" dirty="0"/>
              <a:t> </a:t>
            </a:r>
            <a:r>
              <a:rPr lang="uk-UA" dirty="0"/>
              <a:t>Правила поведінки дітей під час повітряної тривоги.</a:t>
            </a:r>
            <a:endParaRPr lang="ru-RU" dirty="0"/>
          </a:p>
        </p:txBody>
      </p:sp>
      <p:pic>
        <p:nvPicPr>
          <p:cNvPr id="4" name="Picture 2" descr="Алгоритм дії учня за сигналом повітряної тривоги 600х500 мм">
            <a:extLst>
              <a:ext uri="{FF2B5EF4-FFF2-40B4-BE49-F238E27FC236}">
                <a16:creationId xmlns:a16="http://schemas.microsoft.com/office/drawing/2014/main" id="{3109FFE3-CEC9-4509-91ED-658F58D7B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" t="22084" r="1389" b="12916"/>
          <a:stretch/>
        </p:blipFill>
        <p:spPr bwMode="auto">
          <a:xfrm>
            <a:off x="1857375" y="1690688"/>
            <a:ext cx="8239125" cy="51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628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43F4C9-B6C5-4BDD-94A1-7C2EE4D5F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075" y="-102614"/>
            <a:ext cx="10515600" cy="1325563"/>
          </a:xfrm>
        </p:spPr>
        <p:txBody>
          <a:bodyPr/>
          <a:lstStyle/>
          <a:p>
            <a:r>
              <a:rPr lang="en-US" dirty="0"/>
              <a:t>Game/</a:t>
            </a:r>
            <a:r>
              <a:rPr lang="uk-UA" dirty="0"/>
              <a:t>Гра «</a:t>
            </a:r>
            <a:r>
              <a:rPr lang="en-US" dirty="0"/>
              <a:t>Toy box</a:t>
            </a:r>
            <a:r>
              <a:rPr lang="uk-UA" dirty="0"/>
              <a:t>»</a:t>
            </a:r>
            <a:r>
              <a:rPr lang="en-US" dirty="0"/>
              <a:t>/</a:t>
            </a:r>
            <a:r>
              <a:rPr lang="uk-UA" dirty="0"/>
              <a:t>«Іграшкова коробка»</a:t>
            </a:r>
            <a:endParaRPr lang="ru-RU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2B14A649-90F9-444A-BE1A-B9370B499641}"/>
              </a:ext>
            </a:extLst>
          </p:cNvPr>
          <p:cNvGrpSpPr/>
          <p:nvPr/>
        </p:nvGrpSpPr>
        <p:grpSpPr>
          <a:xfrm>
            <a:off x="4676775" y="3619500"/>
            <a:ext cx="2943225" cy="2743200"/>
            <a:chOff x="1152525" y="1878532"/>
            <a:chExt cx="1985268" cy="1969568"/>
          </a:xfrm>
        </p:grpSpPr>
        <p:sp>
          <p:nvSpPr>
            <p:cNvPr id="9" name="Параллелограмм 8">
              <a:extLst>
                <a:ext uri="{FF2B5EF4-FFF2-40B4-BE49-F238E27FC236}">
                  <a16:creationId xmlns:a16="http://schemas.microsoft.com/office/drawing/2014/main" id="{5754B866-879A-4824-A7B4-A62282F0199F}"/>
                </a:ext>
              </a:extLst>
            </p:cNvPr>
            <p:cNvSpPr/>
            <p:nvPr/>
          </p:nvSpPr>
          <p:spPr>
            <a:xfrm rot="11001027">
              <a:off x="1177785" y="1878532"/>
              <a:ext cx="1057275" cy="895350"/>
            </a:xfrm>
            <a:prstGeom prst="parallelogram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809DD217-7DAB-4BDB-9953-B9C75C2CD96D}"/>
                </a:ext>
              </a:extLst>
            </p:cNvPr>
            <p:cNvSpPr/>
            <p:nvPr/>
          </p:nvSpPr>
          <p:spPr>
            <a:xfrm>
              <a:off x="1152525" y="2686050"/>
              <a:ext cx="1362075" cy="1162050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dirty="0"/>
                <a:t>Toy box</a:t>
              </a:r>
              <a:endParaRPr lang="ru-RU" sz="4400" dirty="0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E138DF74-CDEB-4E14-963E-1C20EFB546A3}"/>
                </a:ext>
              </a:extLst>
            </p:cNvPr>
            <p:cNvSpPr/>
            <p:nvPr/>
          </p:nvSpPr>
          <p:spPr>
            <a:xfrm>
              <a:off x="2514600" y="2686050"/>
              <a:ext cx="581025" cy="116205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" name="Параллелограмм 12">
              <a:extLst>
                <a:ext uri="{FF2B5EF4-FFF2-40B4-BE49-F238E27FC236}">
                  <a16:creationId xmlns:a16="http://schemas.microsoft.com/office/drawing/2014/main" id="{098651C5-FDA4-40CE-A392-133A52BDA2DE}"/>
                </a:ext>
              </a:extLst>
            </p:cNvPr>
            <p:cNvSpPr/>
            <p:nvPr/>
          </p:nvSpPr>
          <p:spPr>
            <a:xfrm rot="11001027" flipH="1">
              <a:off x="1903697" y="1958491"/>
              <a:ext cx="1234096" cy="735429"/>
            </a:xfrm>
            <a:prstGeom prst="parallelogram">
              <a:avLst>
                <a:gd name="adj" fmla="val 70783"/>
              </a:avLst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5" name="Picture 2" descr="Футбол">
            <a:extLst>
              <a:ext uri="{FF2B5EF4-FFF2-40B4-BE49-F238E27FC236}">
                <a16:creationId xmlns:a16="http://schemas.microsoft.com/office/drawing/2014/main" id="{93AB63F9-C6B0-426A-A2F3-5A34A92DE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386" y="5408480"/>
            <a:ext cx="1137443" cy="1137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Велосипед">
            <a:extLst>
              <a:ext uri="{FF2B5EF4-FFF2-40B4-BE49-F238E27FC236}">
                <a16:creationId xmlns:a16="http://schemas.microsoft.com/office/drawing/2014/main" id="{4DB9B52A-64D1-4C6C-896D-B00E95015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96096" y="3941416"/>
            <a:ext cx="3283777" cy="322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44FBBBC-E6A4-4502-85AC-DABEAB3535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00200" flipH="1">
            <a:off x="1249371" y="1042047"/>
            <a:ext cx="2492806" cy="2543179"/>
          </a:xfrm>
          <a:prstGeom prst="rect">
            <a:avLst/>
          </a:prstGeom>
        </p:spPr>
      </p:pic>
      <p:pic>
        <p:nvPicPr>
          <p:cNvPr id="18" name="Picture 6" descr="Потяг">
            <a:extLst>
              <a:ext uri="{FF2B5EF4-FFF2-40B4-BE49-F238E27FC236}">
                <a16:creationId xmlns:a16="http://schemas.microsoft.com/office/drawing/2014/main" id="{BD0B5D38-2E86-4405-9ACA-BD2E56719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486" y="1609724"/>
            <a:ext cx="2034350" cy="203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Іспанська гітара">
            <a:extLst>
              <a:ext uri="{FF2B5EF4-FFF2-40B4-BE49-F238E27FC236}">
                <a16:creationId xmlns:a16="http://schemas.microsoft.com/office/drawing/2014/main" id="{22EC3A7D-85AD-429B-A06A-A1F7285D0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670" y="4252919"/>
            <a:ext cx="2178565" cy="217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74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079567-3333-42B6-905E-ADADE9C4C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Name the </a:t>
            </a:r>
            <a:r>
              <a:rPr lang="en-US" dirty="0" err="1"/>
              <a:t>heros</a:t>
            </a:r>
            <a:r>
              <a:rPr lang="en-US" dirty="0"/>
              <a:t>, toys. </a:t>
            </a:r>
            <a:r>
              <a:rPr lang="en-US" dirty="0" err="1"/>
              <a:t>Colour</a:t>
            </a:r>
            <a:r>
              <a:rPr lang="en-US" dirty="0"/>
              <a:t> toys</a:t>
            </a:r>
            <a:r>
              <a:rPr lang="uk-UA" dirty="0"/>
              <a:t>. Назви героїв, іграшки. Здогадайся колір іграшок.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749B83-3533-4CA0-A0F2-B3F48F4F67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10" t="3471" r="2534"/>
          <a:stretch/>
        </p:blipFill>
        <p:spPr>
          <a:xfrm>
            <a:off x="2776537" y="1690689"/>
            <a:ext cx="6847618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12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290D9-2A34-41AD-8A47-64829C291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Listen and stick. Then sing and act. </a:t>
            </a:r>
            <a:r>
              <a:rPr lang="uk-UA" dirty="0"/>
              <a:t>Послухай та наклей наліпки. Потім заспівай.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105D89-FD2E-4418-AC90-93DE032901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10" t="3471" r="2534"/>
          <a:stretch/>
        </p:blipFill>
        <p:spPr>
          <a:xfrm>
            <a:off x="2776537" y="1690689"/>
            <a:ext cx="6847618" cy="51673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0FA2D6-7E7C-4EB3-BF30-9AA1F1C541F0}"/>
              </a:ext>
            </a:extLst>
          </p:cNvPr>
          <p:cNvSpPr txBox="1"/>
          <p:nvPr/>
        </p:nvSpPr>
        <p:spPr>
          <a:xfrm>
            <a:off x="838200" y="2053709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/>
              <a:t>P/B p. </a:t>
            </a:r>
            <a:r>
              <a:rPr lang="uk-UA" sz="4000" dirty="0"/>
              <a:t>42</a:t>
            </a:r>
          </a:p>
          <a:p>
            <a:r>
              <a:rPr lang="en-US" sz="4000" dirty="0"/>
              <a:t>Ex. 6</a:t>
            </a:r>
          </a:p>
        </p:txBody>
      </p:sp>
      <p:pic>
        <p:nvPicPr>
          <p:cNvPr id="8" name="cd1_track_56">
            <a:hlinkClick r:id="" action="ppaction://media"/>
            <a:extLst>
              <a:ext uri="{FF2B5EF4-FFF2-40B4-BE49-F238E27FC236}">
                <a16:creationId xmlns:a16="http://schemas.microsoft.com/office/drawing/2014/main" id="{FD802125-B3A2-4ABC-9346-AD0E79C1AF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3692" y="621295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50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9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BC9AFD-A78B-4097-82A7-8D6CAE633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26"/>
            <a:ext cx="10515600" cy="2138362"/>
          </a:xfrm>
        </p:spPr>
        <p:txBody>
          <a:bodyPr>
            <a:normAutofit fontScale="90000"/>
          </a:bodyPr>
          <a:lstStyle/>
          <a:p>
            <a:r>
              <a:rPr lang="en-US" dirty="0"/>
              <a:t>A game project </a:t>
            </a:r>
            <a:r>
              <a:rPr lang="uk-UA" dirty="0"/>
              <a:t>«</a:t>
            </a:r>
            <a:r>
              <a:rPr lang="en-US" dirty="0"/>
              <a:t>Toys</a:t>
            </a:r>
            <a:r>
              <a:rPr lang="uk-UA" dirty="0"/>
              <a:t>»</a:t>
            </a:r>
            <a:r>
              <a:rPr lang="en-US" dirty="0"/>
              <a:t>. </a:t>
            </a:r>
            <a:r>
              <a:rPr lang="uk-UA" dirty="0"/>
              <a:t>Музична групова гра «Створи кольорову пісню»</a:t>
            </a:r>
            <a:r>
              <a:rPr lang="en-US" dirty="0"/>
              <a:t>. Match the words to the pictures, sing and act. </a:t>
            </a:r>
            <a:r>
              <a:rPr lang="uk-UA" dirty="0"/>
              <a:t>Знайди слова до малюнків, заспівай та потанцюй.</a:t>
            </a:r>
            <a:endParaRPr lang="ru-RU" dirty="0"/>
          </a:p>
        </p:txBody>
      </p:sp>
      <p:pic>
        <p:nvPicPr>
          <p:cNvPr id="4" name="Picture 2" descr="Футбол">
            <a:extLst>
              <a:ext uri="{FF2B5EF4-FFF2-40B4-BE49-F238E27FC236}">
                <a16:creationId xmlns:a16="http://schemas.microsoft.com/office/drawing/2014/main" id="{2ABD280A-8AA0-42AD-A479-A360557B7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45" y="5015707"/>
            <a:ext cx="1470025" cy="14700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Велосипед">
            <a:extLst>
              <a:ext uri="{FF2B5EF4-FFF2-40B4-BE49-F238E27FC236}">
                <a16:creationId xmlns:a16="http://schemas.microsoft.com/office/drawing/2014/main" id="{155C6FAD-0CE0-46C9-8174-9A792A4E9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3970" y="1800223"/>
            <a:ext cx="20955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Потяг">
            <a:extLst>
              <a:ext uri="{FF2B5EF4-FFF2-40B4-BE49-F238E27FC236}">
                <a16:creationId xmlns:a16="http://schemas.microsoft.com/office/drawing/2014/main" id="{27C71647-EAF4-4C37-9F04-476A5232F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45" y="3429000"/>
            <a:ext cx="14763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29172D-7267-4D1D-A77E-1CABBD1B6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851" y="1800223"/>
            <a:ext cx="2543179" cy="2543179"/>
          </a:xfrm>
          <a:prstGeom prst="rect">
            <a:avLst/>
          </a:prstGeom>
        </p:spPr>
      </p:pic>
      <p:pic>
        <p:nvPicPr>
          <p:cNvPr id="8" name="Picture 2" descr="Іспанська гітара">
            <a:extLst>
              <a:ext uri="{FF2B5EF4-FFF2-40B4-BE49-F238E27FC236}">
                <a16:creationId xmlns:a16="http://schemas.microsoft.com/office/drawing/2014/main" id="{F864C089-25C2-4C27-9086-D6D5E5D21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73" y="4343402"/>
            <a:ext cx="1584277" cy="158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00401A-907E-4A08-BDBA-DC3C24B9BF91}"/>
              </a:ext>
            </a:extLst>
          </p:cNvPr>
          <p:cNvSpPr txBox="1"/>
          <p:nvPr/>
        </p:nvSpPr>
        <p:spPr>
          <a:xfrm>
            <a:off x="2619470" y="6053137"/>
            <a:ext cx="942967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/>
              <a:t>train, plane, bike, guitar, ball</a:t>
            </a:r>
            <a:r>
              <a:rPr lang="en-US" sz="4400" dirty="0"/>
              <a:t> </a:t>
            </a:r>
            <a:r>
              <a:rPr lang="en-US" sz="3200" dirty="0"/>
              <a:t>red, blue, green, yellow</a:t>
            </a:r>
            <a:r>
              <a:rPr lang="uk-UA" sz="3200" dirty="0"/>
              <a:t>.</a:t>
            </a:r>
            <a:endParaRPr lang="ru-RU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2B5137-3702-49EB-A8E4-760F46233A69}"/>
              </a:ext>
            </a:extLst>
          </p:cNvPr>
          <p:cNvSpPr txBox="1"/>
          <p:nvPr/>
        </p:nvSpPr>
        <p:spPr>
          <a:xfrm>
            <a:off x="3162300" y="2541805"/>
            <a:ext cx="179055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A green</a:t>
            </a:r>
          </a:p>
          <a:p>
            <a:r>
              <a:rPr lang="en-US" sz="4000" dirty="0"/>
              <a:t>A</a:t>
            </a:r>
          </a:p>
          <a:p>
            <a:r>
              <a:rPr lang="en-US" sz="4000" dirty="0"/>
              <a:t>A</a:t>
            </a:r>
          </a:p>
          <a:p>
            <a:r>
              <a:rPr lang="en-US" sz="4000" dirty="0"/>
              <a:t>A </a:t>
            </a:r>
          </a:p>
          <a:p>
            <a:r>
              <a:rPr lang="en-US" sz="4000" dirty="0"/>
              <a:t>And a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85863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E5652-8736-4DC1-9EE4-1A1419082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 and </a:t>
            </a:r>
            <a:r>
              <a:rPr lang="en-US" dirty="0" err="1"/>
              <a:t>colour</a:t>
            </a:r>
            <a:r>
              <a:rPr lang="en-US" dirty="0"/>
              <a:t>. </a:t>
            </a:r>
            <a:r>
              <a:rPr lang="uk-UA" dirty="0"/>
              <a:t>Послухай та розфарбуй.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5D14ED-8654-476C-A2EF-C5FC17A93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95576"/>
            <a:ext cx="12192000" cy="30154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350C335-307C-43A7-B13C-8B8F53504DCC}"/>
              </a:ext>
            </a:extLst>
          </p:cNvPr>
          <p:cNvSpPr txBox="1"/>
          <p:nvPr/>
        </p:nvSpPr>
        <p:spPr>
          <a:xfrm>
            <a:off x="838200" y="1869966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/>
              <a:t>P/B p. </a:t>
            </a:r>
            <a:r>
              <a:rPr lang="uk-UA" sz="3600" dirty="0"/>
              <a:t>42. </a:t>
            </a:r>
            <a:r>
              <a:rPr lang="en-US" sz="3600" dirty="0"/>
              <a:t>Ex. </a:t>
            </a:r>
            <a:r>
              <a:rPr lang="uk-UA" sz="3600" dirty="0"/>
              <a:t>7</a:t>
            </a:r>
            <a:endParaRPr lang="en-US" sz="3600" dirty="0"/>
          </a:p>
        </p:txBody>
      </p:sp>
      <p:pic>
        <p:nvPicPr>
          <p:cNvPr id="20" name="cd1_track_57">
            <a:hlinkClick r:id="" action="ppaction://media"/>
            <a:extLst>
              <a:ext uri="{FF2B5EF4-FFF2-40B4-BE49-F238E27FC236}">
                <a16:creationId xmlns:a16="http://schemas.microsoft.com/office/drawing/2014/main" id="{514A0F31-1111-4C08-9146-9566ADEB67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64400" y="148748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95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1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03A1A-E4F3-41BA-80D7-A671F74C5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</a:t>
            </a:r>
            <a:r>
              <a:rPr lang="en-US" dirty="0"/>
              <a:t>heck up. </a:t>
            </a:r>
            <a:r>
              <a:rPr lang="uk-UA" dirty="0"/>
              <a:t>Перевірте себе.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AE6294-97EA-48B7-9794-91C9CFDB3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95576"/>
            <a:ext cx="12192000" cy="301545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0E12C3CF-8DAD-436E-887C-281868B8FA0E}"/>
                  </a:ext>
                </a:extLst>
              </p14:cNvPr>
              <p14:cNvContentPartPr/>
              <p14:nvPr/>
            </p14:nvContentPartPr>
            <p14:xfrm>
              <a:off x="3798075" y="3562185"/>
              <a:ext cx="402840" cy="297360"/>
            </p14:xfrm>
          </p:contentPart>
        </mc:Choice>
        <mc:Fallback xmlns=""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0E12C3CF-8DAD-436E-887C-281868B8FA0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89075" y="3553185"/>
                <a:ext cx="420480" cy="31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8A9B7DEC-6DDF-41B7-91A1-0AB7B95011F2}"/>
                  </a:ext>
                </a:extLst>
              </p14:cNvPr>
              <p14:cNvContentPartPr/>
              <p14:nvPr/>
            </p14:nvContentPartPr>
            <p14:xfrm>
              <a:off x="3691515" y="3561825"/>
              <a:ext cx="517680" cy="447480"/>
            </p14:xfrm>
          </p:contentPart>
        </mc:Choice>
        <mc:Fallback xmlns=""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8A9B7DEC-6DDF-41B7-91A1-0AB7B95011F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82875" y="3553185"/>
                <a:ext cx="535320" cy="46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341ED2B1-5C89-4F38-BBCC-0129C1F07707}"/>
                  </a:ext>
                </a:extLst>
              </p14:cNvPr>
              <p14:cNvContentPartPr/>
              <p14:nvPr/>
            </p14:nvContentPartPr>
            <p14:xfrm>
              <a:off x="6615435" y="4293345"/>
              <a:ext cx="595440" cy="16452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341ED2B1-5C89-4F38-BBCC-0129C1F0770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606435" y="4284705"/>
                <a:ext cx="613080" cy="18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253770EE-7DE5-4EC5-A994-92FBE1C177CD}"/>
                  </a:ext>
                </a:extLst>
              </p14:cNvPr>
              <p14:cNvContentPartPr/>
              <p14:nvPr/>
            </p14:nvContentPartPr>
            <p14:xfrm>
              <a:off x="10724475" y="4514385"/>
              <a:ext cx="622440" cy="26928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253770EE-7DE5-4EC5-A994-92FBE1C177C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715475" y="4505385"/>
                <a:ext cx="640080" cy="286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6943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81B67-1FBD-4CFD-9AA7-AA8EEC4D5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game </a:t>
            </a:r>
            <a:r>
              <a:rPr lang="uk-UA" dirty="0"/>
              <a:t>«</a:t>
            </a:r>
            <a:r>
              <a:rPr lang="en-US" dirty="0"/>
              <a:t>A toy and a </a:t>
            </a:r>
            <a:r>
              <a:rPr lang="en-US" dirty="0" err="1"/>
              <a:t>colour</a:t>
            </a:r>
            <a:r>
              <a:rPr lang="uk-UA" dirty="0"/>
              <a:t>»</a:t>
            </a:r>
            <a:r>
              <a:rPr lang="en-US" dirty="0"/>
              <a:t>. </a:t>
            </a:r>
            <a:r>
              <a:rPr lang="uk-UA" dirty="0"/>
              <a:t>Парна гра</a:t>
            </a:r>
            <a:r>
              <a:rPr lang="en-US" dirty="0"/>
              <a:t> </a:t>
            </a:r>
            <a:r>
              <a:rPr lang="uk-UA" dirty="0"/>
              <a:t>«Назви колір іграшки»</a:t>
            </a:r>
            <a:endParaRPr lang="ru-RU" dirty="0"/>
          </a:p>
        </p:txBody>
      </p:sp>
      <p:pic>
        <p:nvPicPr>
          <p:cNvPr id="5" name="Picture 4" descr="Велосипед">
            <a:extLst>
              <a:ext uri="{FF2B5EF4-FFF2-40B4-BE49-F238E27FC236}">
                <a16:creationId xmlns:a16="http://schemas.microsoft.com/office/drawing/2014/main" id="{44570657-4FEC-46B4-8101-12617ABEA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7386" y="2563033"/>
            <a:ext cx="2900188" cy="2847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Потяг">
            <a:extLst>
              <a:ext uri="{FF2B5EF4-FFF2-40B4-BE49-F238E27FC236}">
                <a16:creationId xmlns:a16="http://schemas.microsoft.com/office/drawing/2014/main" id="{6C8921BD-DEB7-4E8D-8CAA-376720310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756" y="2859063"/>
            <a:ext cx="2403044" cy="240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DD80B5-8EC4-4CF5-BBB0-2459A69362F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5199" flipV="1">
            <a:off x="3360574" y="1654253"/>
            <a:ext cx="3309022" cy="4451973"/>
          </a:xfrm>
          <a:prstGeom prst="rect">
            <a:avLst/>
          </a:prstGeom>
        </p:spPr>
      </p:pic>
      <p:pic>
        <p:nvPicPr>
          <p:cNvPr id="8" name="Picture 2" descr="Іспанська гітара">
            <a:extLst>
              <a:ext uri="{FF2B5EF4-FFF2-40B4-BE49-F238E27FC236}">
                <a16:creationId xmlns:a16="http://schemas.microsoft.com/office/drawing/2014/main" id="{C239149F-4778-44E9-947F-21138523E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3345">
            <a:off x="6585040" y="3071585"/>
            <a:ext cx="2192651" cy="219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893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CD270A-0387-477C-9A86-30C09D6E9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597025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Colour</a:t>
            </a:r>
            <a:r>
              <a:rPr lang="en-US" dirty="0"/>
              <a:t> and find. Read and circle. Then say. </a:t>
            </a:r>
            <a:r>
              <a:rPr lang="uk-UA" dirty="0"/>
              <a:t>Розфарбуй та знайди. Прочитай та обведи. Потім скажи.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A97EC1-C6DC-423A-B072-2AB9F78944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91"/>
          <a:stretch/>
        </p:blipFill>
        <p:spPr>
          <a:xfrm>
            <a:off x="2219326" y="1597025"/>
            <a:ext cx="7353300" cy="52609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76F5F96-7199-4B67-87D0-3CAB44D56D67}"/>
              </a:ext>
            </a:extLst>
          </p:cNvPr>
          <p:cNvSpPr txBox="1"/>
          <p:nvPr/>
        </p:nvSpPr>
        <p:spPr>
          <a:xfrm>
            <a:off x="438152" y="1934646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/>
              <a:t>А</a:t>
            </a:r>
            <a:r>
              <a:rPr lang="en-US" sz="3200" dirty="0"/>
              <a:t>/B p. </a:t>
            </a:r>
            <a:r>
              <a:rPr lang="uk-UA" sz="3200" dirty="0"/>
              <a:t>26. </a:t>
            </a:r>
          </a:p>
          <a:p>
            <a:r>
              <a:rPr lang="en-US" sz="3200" dirty="0"/>
              <a:t>Ex. </a:t>
            </a:r>
            <a:r>
              <a:rPr lang="uk-UA" sz="3200" dirty="0"/>
              <a:t>3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95978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E058DB8-B073-4160-AFA1-FF634FC110A7}"/>
              </a:ext>
            </a:extLst>
          </p:cNvPr>
          <p:cNvSpPr/>
          <p:nvPr/>
        </p:nvSpPr>
        <p:spPr>
          <a:xfrm>
            <a:off x="1717618" y="1428750"/>
            <a:ext cx="9072681" cy="146179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927219"/>
              </a:avLst>
            </a:prstTxWarp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1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,</a:t>
            </a:r>
            <a:r>
              <a:rPr lang="ru-RU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 2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,</a:t>
            </a:r>
            <a:r>
              <a:rPr lang="ru-RU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 3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!</a:t>
            </a:r>
            <a:r>
              <a:rPr lang="ru-RU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en-US" sz="5400" b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Say Goodbye to me!</a:t>
            </a:r>
            <a:endParaRPr lang="ru-RU" sz="5400" b="1" dirty="0">
              <a:ln w="1270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85AA19-2CD8-4D9E-A576-E2F5FA9C2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12929">
            <a:off x="7529063" y="1830891"/>
            <a:ext cx="2543179" cy="2543179"/>
          </a:xfrm>
          <a:prstGeom prst="rect">
            <a:avLst/>
          </a:prstGeom>
        </p:spPr>
      </p:pic>
      <p:pic>
        <p:nvPicPr>
          <p:cNvPr id="7" name="Picture 4" descr="Велосипед">
            <a:extLst>
              <a:ext uri="{FF2B5EF4-FFF2-40B4-BE49-F238E27FC236}">
                <a16:creationId xmlns:a16="http://schemas.microsoft.com/office/drawing/2014/main" id="{88B5237F-8D02-41EF-A9F9-FCF370358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30121" y="1960255"/>
            <a:ext cx="2541986" cy="249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Потяг">
            <a:extLst>
              <a:ext uri="{FF2B5EF4-FFF2-40B4-BE49-F238E27FC236}">
                <a16:creationId xmlns:a16="http://schemas.microsoft.com/office/drawing/2014/main" id="{5CD964D4-0AA3-405C-B52E-B755CE31B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172" y="4100692"/>
            <a:ext cx="2417403" cy="241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Велосипед">
            <a:extLst>
              <a:ext uri="{FF2B5EF4-FFF2-40B4-BE49-F238E27FC236}">
                <a16:creationId xmlns:a16="http://schemas.microsoft.com/office/drawing/2014/main" id="{20B62379-7E05-4314-8AEF-0C2C47590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50049" y="-136733"/>
            <a:ext cx="2241951" cy="220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Футбол">
            <a:extLst>
              <a:ext uri="{FF2B5EF4-FFF2-40B4-BE49-F238E27FC236}">
                <a16:creationId xmlns:a16="http://schemas.microsoft.com/office/drawing/2014/main" id="{7BEFFD96-63AB-471C-9E3E-265342BEE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94" y="4530827"/>
            <a:ext cx="1927969" cy="19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Іспанська гітара">
            <a:extLst>
              <a:ext uri="{FF2B5EF4-FFF2-40B4-BE49-F238E27FC236}">
                <a16:creationId xmlns:a16="http://schemas.microsoft.com/office/drawing/2014/main" id="{D35CC9BF-D6AE-401F-8D08-B6258F5ED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049" y="4634815"/>
            <a:ext cx="1883280" cy="18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Іспанська гітара">
            <a:extLst>
              <a:ext uri="{FF2B5EF4-FFF2-40B4-BE49-F238E27FC236}">
                <a16:creationId xmlns:a16="http://schemas.microsoft.com/office/drawing/2014/main" id="{B8E9EB69-BB45-4F65-A7BA-D1447818B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94462">
            <a:off x="104030" y="858540"/>
            <a:ext cx="1927969" cy="19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7280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348</Words>
  <Application>Microsoft Office PowerPoint</Application>
  <PresentationFormat>Широкоэкранный</PresentationFormat>
  <Paragraphs>29</Paragraphs>
  <Slides>12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Toys Ось мої іграшки!</vt:lpstr>
      <vt:lpstr>Цілі:</vt:lpstr>
      <vt:lpstr>Values. / Хвилинка правил. Правила поведінки дітей під час повітряної тривоги.</vt:lpstr>
      <vt:lpstr>Game/Гра «Toy box»/«Іграшкова коробка»</vt:lpstr>
      <vt:lpstr>Name the heros, toys. Colour toys. Назви героїв, іграшки. Здогадайся колір іграшок.</vt:lpstr>
      <vt:lpstr>Listen and stick. Then sing and act. Послухай та наклей наліпки. Потім заспівай.</vt:lpstr>
      <vt:lpstr>A game project «Toys». Музична групова гра «Створи кольорову пісню». Match the words to the pictures, sing and act. Знайди слова до малюнків, заспівай та потанцюй.</vt:lpstr>
      <vt:lpstr>Listen and colour. Послухай та розфарбуй.</vt:lpstr>
      <vt:lpstr>Сheck up. Перевірте себе.</vt:lpstr>
      <vt:lpstr>A game «A toy and a colour». Парна гра «Назви колір іграшки»</vt:lpstr>
      <vt:lpstr>Colour and find. Read and circle. Then say. Розфарбуй та знайди. Прочитай та обведи. Потім скажи.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3</cp:revision>
  <dcterms:created xsi:type="dcterms:W3CDTF">2022-11-30T18:06:35Z</dcterms:created>
  <dcterms:modified xsi:type="dcterms:W3CDTF">2022-12-02T20:04:13Z</dcterms:modified>
</cp:coreProperties>
</file>