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62251-FDEC-4ADD-AF3E-84FE23D436E6}" type="datetimeFigureOut">
              <a:rPr lang="ru-RU" smtClean="0"/>
              <a:pPr/>
              <a:t>13.06.2016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6CB653D-8743-419E-B869-C8F0B5B785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62251-FDEC-4ADD-AF3E-84FE23D436E6}" type="datetimeFigureOut">
              <a:rPr lang="ru-RU" smtClean="0"/>
              <a:pPr/>
              <a:t>13.06.2016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6CB653D-8743-419E-B869-C8F0B5B785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62251-FDEC-4ADD-AF3E-84FE23D436E6}" type="datetimeFigureOut">
              <a:rPr lang="ru-RU" smtClean="0"/>
              <a:pPr/>
              <a:t>13.06.2016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6CB653D-8743-419E-B869-C8F0B5B785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C362251-FDEC-4ADD-AF3E-84FE23D436E6}" type="datetimeFigureOut">
              <a:rPr lang="ru-RU" smtClean="0"/>
              <a:pPr/>
              <a:t>13.06.2016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53D-8743-419E-B869-C8F0B5B785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62251-FDEC-4ADD-AF3E-84FE23D436E6}" type="datetimeFigureOut">
              <a:rPr lang="ru-RU" smtClean="0"/>
              <a:pPr/>
              <a:t>13.06.2016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6CB653D-8743-419E-B869-C8F0B5B785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62251-FDEC-4ADD-AF3E-84FE23D436E6}" type="datetimeFigureOut">
              <a:rPr lang="ru-RU" smtClean="0"/>
              <a:pPr/>
              <a:t>13.06.2016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6CB653D-8743-419E-B869-C8F0B5B785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62251-FDEC-4ADD-AF3E-84FE23D436E6}" type="datetimeFigureOut">
              <a:rPr lang="ru-RU" smtClean="0"/>
              <a:pPr/>
              <a:t>13.06.2016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6CB653D-8743-419E-B869-C8F0B5B785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6CB653D-8743-419E-B869-C8F0B5B785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62251-FDEC-4ADD-AF3E-84FE23D436E6}" type="datetimeFigureOut">
              <a:rPr lang="ru-RU" smtClean="0"/>
              <a:pPr/>
              <a:t>13.06.2016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6CB653D-8743-419E-B869-C8F0B5B785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C362251-FDEC-4ADD-AF3E-84FE23D436E6}" type="datetimeFigureOut">
              <a:rPr lang="ru-RU" smtClean="0"/>
              <a:pPr/>
              <a:t>13.06.2016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62251-FDEC-4ADD-AF3E-84FE23D436E6}" type="datetimeFigureOut">
              <a:rPr lang="ru-RU" smtClean="0"/>
              <a:pPr/>
              <a:t>13.06.2016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CB653D-8743-419E-B869-C8F0B5B785C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6CB653D-8743-419E-B869-C8F0B5B785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62251-FDEC-4ADD-AF3E-84FE23D436E6}" type="datetimeFigureOut">
              <a:rPr lang="ru-RU" smtClean="0"/>
              <a:pPr/>
              <a:t>13.06.2016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C362251-FDEC-4ADD-AF3E-84FE23D436E6}" type="datetimeFigureOut">
              <a:rPr lang="ru-RU" smtClean="0"/>
              <a:pPr/>
              <a:t>13.06.2016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6CB653D-8743-419E-B869-C8F0B5B785C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404664"/>
            <a:ext cx="7772400" cy="1152128"/>
          </a:xfrm>
        </p:spPr>
        <p:txBody>
          <a:bodyPr/>
          <a:lstStyle/>
          <a:p>
            <a:r>
              <a:rPr lang="uk-UA" dirty="0" smtClean="0"/>
              <a:t>Український вінок</a:t>
            </a:r>
            <a:endParaRPr lang="ru-RU" dirty="0"/>
          </a:p>
        </p:txBody>
      </p:sp>
      <p:pic>
        <p:nvPicPr>
          <p:cNvPr id="5" name="Picture 3" descr="E:\віночок\images (26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84784"/>
            <a:ext cx="6502098" cy="474677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Деревій - символ нескореності, посідає центральне місце у віночку.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E:\віночок\images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83568" y="1556792"/>
            <a:ext cx="3397764" cy="4536190"/>
          </a:xfrm>
          <a:prstGeom prst="rect">
            <a:avLst/>
          </a:prstGeom>
          <a:noFill/>
        </p:spPr>
      </p:pic>
      <p:pic>
        <p:nvPicPr>
          <p:cNvPr id="1027" name="Picture 3" descr="E:\віночок\images (1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860032" y="2204864"/>
            <a:ext cx="4032448" cy="3131078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Барвінок – символ життя </a:t>
            </a:r>
            <a:endParaRPr lang="ru-RU" dirty="0"/>
          </a:p>
        </p:txBody>
      </p:sp>
      <p:pic>
        <p:nvPicPr>
          <p:cNvPr id="2050" name="Picture 2" descr="E:\віночок\images (2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39552" y="1988840"/>
            <a:ext cx="3614564" cy="3614564"/>
          </a:xfrm>
          <a:prstGeom prst="rect">
            <a:avLst/>
          </a:prstGeom>
          <a:noFill/>
        </p:spPr>
      </p:pic>
      <p:pic>
        <p:nvPicPr>
          <p:cNvPr id="2051" name="Picture 3" descr="E:\віночок\images (3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4008" y="2204864"/>
            <a:ext cx="4203327" cy="309634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Незабудка – символ гарного зору </a:t>
            </a:r>
            <a:endParaRPr lang="ru-RU" dirty="0"/>
          </a:p>
        </p:txBody>
      </p:sp>
      <p:pic>
        <p:nvPicPr>
          <p:cNvPr id="3074" name="Picture 2" descr="E:\віночок\images (4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2132856"/>
            <a:ext cx="4229913" cy="3168352"/>
          </a:xfrm>
          <a:prstGeom prst="rect">
            <a:avLst/>
          </a:prstGeom>
          <a:noFill/>
        </p:spPr>
      </p:pic>
      <p:pic>
        <p:nvPicPr>
          <p:cNvPr id="3075" name="Picture 3" descr="E:\віночок\images (5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16016" y="2204864"/>
            <a:ext cx="4092948" cy="3053968"/>
          </a:xfrm>
          <a:prstGeom prst="rect">
            <a:avLst/>
          </a:prstGeom>
          <a:noFill/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Вишня – символ материнської любові </a:t>
            </a:r>
            <a:endParaRPr lang="ru-RU" dirty="0"/>
          </a:p>
        </p:txBody>
      </p:sp>
      <p:pic>
        <p:nvPicPr>
          <p:cNvPr id="4098" name="Picture 2" descr="E:\віночок\images (6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2348880"/>
            <a:ext cx="4176464" cy="2744103"/>
          </a:xfrm>
          <a:prstGeom prst="rect">
            <a:avLst/>
          </a:prstGeom>
          <a:noFill/>
        </p:spPr>
      </p:pic>
      <p:pic>
        <p:nvPicPr>
          <p:cNvPr id="4099" name="Picture 3" descr="E:\віночок\images (7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860032" y="2276872"/>
            <a:ext cx="3845376" cy="2880320"/>
          </a:xfrm>
          <a:prstGeom prst="rect">
            <a:avLst/>
          </a:prstGeom>
          <a:noFill/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Яблуня – символ материнської любові </a:t>
            </a:r>
            <a:endParaRPr lang="ru-RU" dirty="0"/>
          </a:p>
        </p:txBody>
      </p:sp>
      <p:pic>
        <p:nvPicPr>
          <p:cNvPr id="5122" name="Picture 2" descr="E:\віночок\images (8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2276872"/>
            <a:ext cx="4220141" cy="2808312"/>
          </a:xfrm>
          <a:prstGeom prst="rect">
            <a:avLst/>
          </a:prstGeom>
          <a:noFill/>
        </p:spPr>
      </p:pic>
      <p:pic>
        <p:nvPicPr>
          <p:cNvPr id="5123" name="Picture 3" descr="E:\віночок\images (9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88024" y="2204864"/>
            <a:ext cx="3917777" cy="2934551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Калина – символ України, символ краси та  дівочої вроди </a:t>
            </a:r>
            <a:endParaRPr lang="ru-RU" dirty="0"/>
          </a:p>
        </p:txBody>
      </p:sp>
      <p:pic>
        <p:nvPicPr>
          <p:cNvPr id="6146" name="Picture 2" descr="E:\віночок\images (10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467544" y="2132856"/>
            <a:ext cx="3958666" cy="3240360"/>
          </a:xfrm>
          <a:prstGeom prst="rect">
            <a:avLst/>
          </a:prstGeom>
          <a:noFill/>
        </p:spPr>
      </p:pic>
      <p:pic>
        <p:nvPicPr>
          <p:cNvPr id="6147" name="Picture 3" descr="E:\віночок\images (12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4008" y="2132856"/>
            <a:ext cx="4229913" cy="3168352"/>
          </a:xfrm>
          <a:prstGeom prst="rect">
            <a:avLst/>
          </a:prstGeom>
          <a:noFill/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8534400" cy="758952"/>
          </a:xfrm>
        </p:spPr>
        <p:txBody>
          <a:bodyPr>
            <a:normAutofit fontScale="90000"/>
          </a:bodyPr>
          <a:lstStyle/>
          <a:p>
            <a:r>
              <a:rPr lang="uk-UA" dirty="0" smtClean="0"/>
              <a:t>Безсмертник – символ здоров'я </a:t>
            </a:r>
            <a:br>
              <a:rPr lang="uk-UA" dirty="0" smtClean="0"/>
            </a:br>
            <a:r>
              <a:rPr lang="uk-UA" dirty="0" smtClean="0"/>
              <a:t>та </a:t>
            </a:r>
            <a:r>
              <a:rPr lang="uk-UA" dirty="0" smtClean="0"/>
              <a:t>довголіття </a:t>
            </a:r>
            <a:endParaRPr lang="ru-RU" dirty="0"/>
          </a:p>
        </p:txBody>
      </p:sp>
      <p:pic>
        <p:nvPicPr>
          <p:cNvPr id="7170" name="Picture 2" descr="E:\віночок\images (14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5536" y="2132856"/>
            <a:ext cx="4037645" cy="3024336"/>
          </a:xfrm>
          <a:prstGeom prst="rect">
            <a:avLst/>
          </a:prstGeom>
          <a:noFill/>
        </p:spPr>
      </p:pic>
      <p:pic>
        <p:nvPicPr>
          <p:cNvPr id="7171" name="Picture 3" descr="E:\віночок\images (15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16016" y="2132856"/>
            <a:ext cx="4183773" cy="302689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Любисток – символ любові </a:t>
            </a:r>
            <a:endParaRPr lang="ru-RU" dirty="0"/>
          </a:p>
        </p:txBody>
      </p:sp>
      <p:pic>
        <p:nvPicPr>
          <p:cNvPr id="8194" name="Picture 2" descr="E:\віночок\images (16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1520" y="2132856"/>
            <a:ext cx="4246245" cy="3168352"/>
          </a:xfrm>
          <a:prstGeom prst="rect">
            <a:avLst/>
          </a:prstGeom>
          <a:noFill/>
        </p:spPr>
      </p:pic>
      <p:pic>
        <p:nvPicPr>
          <p:cNvPr id="8195" name="Picture 3" descr="E:\віночок\images (17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16016" y="2204864"/>
            <a:ext cx="4128582" cy="3092452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Волошки – символ любові </a:t>
            </a:r>
            <a:endParaRPr lang="ru-RU" dirty="0"/>
          </a:p>
        </p:txBody>
      </p:sp>
      <p:pic>
        <p:nvPicPr>
          <p:cNvPr id="9218" name="Picture 2" descr="E:\віночок\images (18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23528" y="1916832"/>
            <a:ext cx="4060002" cy="3096344"/>
          </a:xfrm>
          <a:prstGeom prst="rect">
            <a:avLst/>
          </a:prstGeom>
          <a:noFill/>
        </p:spPr>
      </p:pic>
      <p:pic>
        <p:nvPicPr>
          <p:cNvPr id="9219" name="Picture 3" descr="E:\віночок\images (19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5076056" y="1916832"/>
            <a:ext cx="3510474" cy="3168352"/>
          </a:xfrm>
          <a:prstGeom prst="rect">
            <a:avLst/>
          </a:prstGeom>
          <a:noFill/>
        </p:spPr>
      </p:pic>
    </p:spTree>
  </p:cSld>
  <p:clrMapOvr>
    <a:masterClrMapping/>
  </p:clrMapOvr>
  <p:transition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Ромашка – символ юності, доброти, ніжності </a:t>
            </a:r>
            <a:endParaRPr lang="ru-RU" dirty="0"/>
          </a:p>
        </p:txBody>
      </p:sp>
      <p:pic>
        <p:nvPicPr>
          <p:cNvPr id="10242" name="Picture 2" descr="E:\віночок\images (20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5536" y="2060848"/>
            <a:ext cx="3953862" cy="3384376"/>
          </a:xfrm>
          <a:prstGeom prst="rect">
            <a:avLst/>
          </a:prstGeom>
          <a:noFill/>
        </p:spPr>
      </p:pic>
      <p:pic>
        <p:nvPicPr>
          <p:cNvPr id="10243" name="Picture 3" descr="E:\віночок\images (21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788024" y="2276872"/>
            <a:ext cx="4037645" cy="3024336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Мак – символ пам'яті роду про загиблих </a:t>
            </a:r>
            <a:endParaRPr lang="ru-RU" dirty="0"/>
          </a:p>
        </p:txBody>
      </p:sp>
      <p:pic>
        <p:nvPicPr>
          <p:cNvPr id="11266" name="Picture 2" descr="E:\віночок\images (22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95536" y="1916832"/>
            <a:ext cx="4061115" cy="3600400"/>
          </a:xfrm>
          <a:prstGeom prst="rect">
            <a:avLst/>
          </a:prstGeom>
          <a:noFill/>
        </p:spPr>
      </p:pic>
      <p:pic>
        <p:nvPicPr>
          <p:cNvPr id="11267" name="Picture 3" descr="E:\віночок\images (23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 bwMode="auto">
          <a:xfrm>
            <a:off x="4644008" y="2132856"/>
            <a:ext cx="4191973" cy="3168351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Чорнобривці – символ вроди </a:t>
            </a:r>
            <a:endParaRPr lang="ru-RU" dirty="0"/>
          </a:p>
        </p:txBody>
      </p:sp>
      <p:pic>
        <p:nvPicPr>
          <p:cNvPr id="12290" name="Picture 2" descr="E:\віночок\images (24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844824"/>
            <a:ext cx="4037987" cy="3456384"/>
          </a:xfrm>
          <a:prstGeom prst="rect">
            <a:avLst/>
          </a:prstGeom>
          <a:noFill/>
        </p:spPr>
      </p:pic>
      <p:pic>
        <p:nvPicPr>
          <p:cNvPr id="12291" name="Picture 3" descr="E:\віночок\images (25)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2060848"/>
            <a:ext cx="4229914" cy="316835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Стрічки – завершальний елемент вінка  </a:t>
            </a:r>
            <a:endParaRPr lang="ru-RU" dirty="0"/>
          </a:p>
        </p:txBody>
      </p:sp>
      <p:pic>
        <p:nvPicPr>
          <p:cNvPr id="13314" name="Picture 2" descr="E:\віночок\images (30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484784"/>
            <a:ext cx="3528392" cy="4710585"/>
          </a:xfrm>
          <a:prstGeom prst="rect">
            <a:avLst/>
          </a:prstGeom>
          <a:noFill/>
        </p:spPr>
      </p:pic>
      <p:pic>
        <p:nvPicPr>
          <p:cNvPr id="7" name="Picture 2" descr="E:\віночок\images (29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844824"/>
            <a:ext cx="4171829" cy="3384376"/>
          </a:xfrm>
          <a:prstGeom prst="rect">
            <a:avLst/>
          </a:prstGeom>
          <a:noFill/>
        </p:spPr>
      </p:pic>
      <p:sp>
        <p:nvSpPr>
          <p:cNvPr id="8" name="Содержимое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E:\віночок\images (27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683568" y="260648"/>
            <a:ext cx="7881907" cy="5903822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 dirty="0"/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Значення кольорів українського вінка</a:t>
            </a:r>
            <a:endParaRPr lang="ru-RU" dirty="0"/>
          </a:p>
        </p:txBody>
      </p:sp>
      <p:pic>
        <p:nvPicPr>
          <p:cNvPr id="15362" name="Picture 2" descr="E:\віночок\images (28)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132856"/>
            <a:ext cx="4271673" cy="2736303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16016" y="1371600"/>
            <a:ext cx="4248472" cy="4681728"/>
          </a:xfrm>
        </p:spPr>
        <p:txBody>
          <a:bodyPr>
            <a:normAutofit fontScale="92500" lnSpcReduction="10000"/>
          </a:bodyPr>
          <a:lstStyle/>
          <a:p>
            <a:r>
              <a:rPr lang="uk-UA" b="1" dirty="0" smtClean="0"/>
              <a:t>Коричневий – земля-матір </a:t>
            </a:r>
          </a:p>
          <a:p>
            <a:r>
              <a:rPr lang="uk-UA" b="1" dirty="0" smtClean="0"/>
              <a:t>Жовтий – сонце </a:t>
            </a:r>
          </a:p>
          <a:p>
            <a:r>
              <a:rPr lang="uk-UA" b="1" dirty="0" smtClean="0"/>
              <a:t>Зелений – трава, листя</a:t>
            </a:r>
          </a:p>
          <a:p>
            <a:r>
              <a:rPr lang="uk-UA" b="1" dirty="0" smtClean="0"/>
              <a:t>Голубий – небо </a:t>
            </a:r>
          </a:p>
          <a:p>
            <a:r>
              <a:rPr lang="uk-UA" b="1" smtClean="0"/>
              <a:t>Синій – вода </a:t>
            </a:r>
            <a:endParaRPr lang="uk-UA" b="1" dirty="0" smtClean="0"/>
          </a:p>
          <a:p>
            <a:r>
              <a:rPr lang="uk-UA" b="1" dirty="0" smtClean="0"/>
              <a:t>Оранжевий – паляниця </a:t>
            </a:r>
          </a:p>
          <a:p>
            <a:r>
              <a:rPr lang="uk-UA" b="1" dirty="0" smtClean="0"/>
              <a:t>Фіолетовий – розум </a:t>
            </a:r>
          </a:p>
          <a:p>
            <a:r>
              <a:rPr lang="uk-UA" b="1" dirty="0" smtClean="0"/>
              <a:t>Рожевий – багатство, достаток </a:t>
            </a:r>
          </a:p>
          <a:p>
            <a:r>
              <a:rPr lang="uk-UA" b="1" dirty="0" smtClean="0"/>
              <a:t>Малиновий – щедрість</a:t>
            </a:r>
          </a:p>
          <a:p>
            <a:r>
              <a:rPr lang="uk-UA" b="1" dirty="0" smtClean="0"/>
              <a:t>Білий – чистота душі</a:t>
            </a:r>
            <a:endParaRPr lang="ru-RU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323528" y="1052736"/>
            <a:ext cx="8503920" cy="5214320"/>
          </a:xfrm>
        </p:spPr>
        <p:txBody>
          <a:bodyPr/>
          <a:lstStyle/>
          <a:p>
            <a:pPr>
              <a:buNone/>
            </a:pPr>
            <a:endParaRPr lang="uk-UA" dirty="0" smtClean="0"/>
          </a:p>
          <a:p>
            <a:pPr>
              <a:buNone/>
            </a:pPr>
            <a:r>
              <a:rPr lang="uk-UA" sz="2800" i="1" dirty="0" smtClean="0">
                <a:latin typeface="Franklin Gothic Demi" pitchFamily="34" charset="0"/>
              </a:rPr>
              <a:t>На ньому гроно й пелюстки, квіти, листя й віти.</a:t>
            </a:r>
            <a:endParaRPr lang="ru-RU" sz="2800" i="1" dirty="0" smtClean="0">
              <a:latin typeface="Franklin Gothic Demi" pitchFamily="34" charset="0"/>
            </a:endParaRPr>
          </a:p>
          <a:p>
            <a:pPr>
              <a:buNone/>
            </a:pPr>
            <a:r>
              <a:rPr lang="uk-UA" sz="2800" i="1" dirty="0" smtClean="0">
                <a:latin typeface="Franklin Gothic Demi" pitchFamily="34" charset="0"/>
              </a:rPr>
              <a:t>Він оберіг краси здавна у нашій стороні.</a:t>
            </a:r>
            <a:endParaRPr lang="ru-RU" sz="2800" i="1" dirty="0" smtClean="0">
              <a:latin typeface="Franklin Gothic Demi" pitchFamily="34" charset="0"/>
            </a:endParaRPr>
          </a:p>
          <a:p>
            <a:pPr>
              <a:buNone/>
            </a:pPr>
            <a:r>
              <a:rPr lang="uk-UA" sz="2800" i="1" dirty="0" smtClean="0">
                <a:latin typeface="Franklin Gothic Demi" pitchFamily="34" charset="0"/>
              </a:rPr>
              <a:t>Веселі ви чи сумовиті, на схилах Ворскли чи Дінця</a:t>
            </a:r>
            <a:endParaRPr lang="ru-RU" sz="2800" i="1" dirty="0" smtClean="0">
              <a:latin typeface="Franklin Gothic Demi" pitchFamily="34" charset="0"/>
            </a:endParaRPr>
          </a:p>
          <a:p>
            <a:pPr>
              <a:buNone/>
            </a:pPr>
            <a:r>
              <a:rPr lang="uk-UA" sz="2800" i="1" dirty="0" smtClean="0">
                <a:latin typeface="Franklin Gothic Demi" pitchFamily="34" charset="0"/>
              </a:rPr>
              <a:t>Нема такої дівчини у світі, котрої він не до лиця.</a:t>
            </a:r>
            <a:endParaRPr lang="ru-RU" sz="2800" i="1" dirty="0" smtClean="0">
              <a:latin typeface="Franklin Gothic Demi" pitchFamily="34" charset="0"/>
            </a:endParaRPr>
          </a:p>
          <a:p>
            <a:endParaRPr lang="ru-RU" dirty="0"/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176</TotalTime>
  <Words>159</Words>
  <Application>Microsoft Office PowerPoint</Application>
  <PresentationFormat>Экран (4:3)</PresentationFormat>
  <Paragraphs>30</Paragraphs>
  <Slides>17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Официальная</vt:lpstr>
      <vt:lpstr>Український вінок</vt:lpstr>
      <vt:lpstr>Деревій - символ нескореності, посідає центральне місце у віночку. </vt:lpstr>
      <vt:lpstr>Барвінок – символ життя </vt:lpstr>
      <vt:lpstr>Незабудка – символ гарного зору </vt:lpstr>
      <vt:lpstr>Вишня – символ материнської любові </vt:lpstr>
      <vt:lpstr>Яблуня – символ материнської любові </vt:lpstr>
      <vt:lpstr>Калина – символ України, символ краси та  дівочої вроди </vt:lpstr>
      <vt:lpstr>Безсмертник – символ здоров'я  та довголіття </vt:lpstr>
      <vt:lpstr>Любисток – символ любові </vt:lpstr>
      <vt:lpstr>Волошки – символ любові </vt:lpstr>
      <vt:lpstr>Ромашка – символ юності, доброти, ніжності </vt:lpstr>
      <vt:lpstr>Мак – символ пам'яті роду про загиблих </vt:lpstr>
      <vt:lpstr>Чорнобривці – символ вроди </vt:lpstr>
      <vt:lpstr>Стрічки – завершальний елемент вінка  </vt:lpstr>
      <vt:lpstr>Слайд 15</vt:lpstr>
      <vt:lpstr>Значення кольорів українського вінка</vt:lpstr>
      <vt:lpstr>Слайд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Your User Name</dc:creator>
  <cp:lastModifiedBy>Your User Name</cp:lastModifiedBy>
  <cp:revision>18</cp:revision>
  <dcterms:created xsi:type="dcterms:W3CDTF">2016-06-13T14:15:26Z</dcterms:created>
  <dcterms:modified xsi:type="dcterms:W3CDTF">2016-06-13T18:29:04Z</dcterms:modified>
</cp:coreProperties>
</file>