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2" r:id="rId8"/>
    <p:sldId id="263" r:id="rId9"/>
    <p:sldId id="266" r:id="rId10"/>
    <p:sldId id="264" r:id="rId11"/>
    <p:sldId id="277" r:id="rId12"/>
    <p:sldId id="268" r:id="rId13"/>
    <p:sldId id="271" r:id="rId14"/>
    <p:sldId id="272" r:id="rId15"/>
    <p:sldId id="270" r:id="rId16"/>
    <p:sldId id="273" r:id="rId17"/>
    <p:sldId id="274" r:id="rId18"/>
    <p:sldId id="269" r:id="rId19"/>
    <p:sldId id="27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962" autoAdjust="0"/>
    <p:restoredTop sz="94660"/>
  </p:normalViewPr>
  <p:slideViewPr>
    <p:cSldViewPr>
      <p:cViewPr>
        <p:scale>
          <a:sx n="74" d="100"/>
          <a:sy n="74" d="100"/>
        </p:scale>
        <p:origin x="-102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9953E-256A-4646-8FF0-7E40B4784B77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E873E-F62C-4308-9B7D-56474DCB0C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LYDA\&#1050;&#1054;&#1053;&#1057;&#1055;&#1045;&#1050;&#1058;&#1048;\&#1042;&#1030;&#1044;&#1050;&#1056;&#1048;&#1058;&#1030;%20&#1059;&#1056;&#1054;&#1050;&#1048;\&#1074;&#1110;&#1076;&#1082;&#1088;&#1080;&#1090;&#1080;&#1081;%20&#1091;&#1088;&#1086;&#1082;%20&#1079;%20&#1084;&#1086;&#1074;&#1080;%20&#1061;&#1040;&#1053;&#1040;&#1057;%20&#1030;.&#1042;\&#1087;&#1088;&#1077;&#1079;&#1077;&#1085;&#1090;&#1072;&#1094;&#1110;&#1103;\123.wmv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908720"/>
            <a:ext cx="7117180" cy="3672408"/>
          </a:xfrm>
        </p:spPr>
        <p:txBody>
          <a:bodyPr/>
          <a:lstStyle/>
          <a:p>
            <a:pPr algn="ctr"/>
            <a:r>
              <a:rPr lang="ru-RU" sz="66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Узагальнення</a:t>
            </a:r>
            <a:r>
              <a:rPr lang="ru-RU" sz="6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6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вивченого</a:t>
            </a:r>
            <a:r>
              <a:rPr lang="ru-RU" sz="6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з теми: «</a:t>
            </a:r>
            <a:r>
              <a:rPr lang="ru-RU" sz="66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Іменник</a:t>
            </a:r>
            <a:r>
              <a:rPr lang="ru-RU" sz="6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6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9036496" y="6812280"/>
            <a:ext cx="36004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289441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-747464"/>
            <a:ext cx="7125113" cy="216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5"/>
            <a:ext cx="7125112" cy="28803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Нехай першими </a:t>
            </a:r>
            <a:r>
              <a:rPr lang="ru-RU" sz="66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сядуть</a:t>
            </a:r>
            <a:r>
              <a:rPr lang="ru-RU" sz="6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6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уважні</a:t>
            </a:r>
            <a:endParaRPr lang="ru-RU" sz="6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96952"/>
            <a:ext cx="540060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554103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009442" y="-1035495"/>
            <a:ext cx="7125113" cy="36003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052737"/>
            <a:ext cx="5472608" cy="129614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7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другими-</a:t>
            </a:r>
            <a:r>
              <a:rPr lang="ru-RU" sz="7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чуйні</a:t>
            </a:r>
            <a:r>
              <a:rPr lang="ru-RU" sz="7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sz="7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83621"/>
            <a:ext cx="6945351" cy="4290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912467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0188624" y="1196752"/>
            <a:ext cx="469893" cy="18742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20689"/>
            <a:ext cx="5472608" cy="196221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ru-RU" sz="8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8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тепер</a:t>
            </a:r>
            <a:r>
              <a:rPr lang="ru-RU" sz="8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сердечні</a:t>
            </a:r>
            <a:r>
              <a:rPr lang="ru-RU" sz="8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щирі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420888"/>
            <a:ext cx="537659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76947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989209" cy="1284515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Асоціативний</a:t>
            </a:r>
            <a:r>
              <a:rPr lang="ru-RU" sz="4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кущ»</a:t>
            </a:r>
            <a:r>
              <a:rPr lang="ru-RU" sz="4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5" name="Облако 4"/>
          <p:cNvSpPr/>
          <p:nvPr/>
        </p:nvSpPr>
        <p:spPr>
          <a:xfrm>
            <a:off x="1547664" y="2228114"/>
            <a:ext cx="5832648" cy="295232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699792" y="3704278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ІМЕННИК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746382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412759" y="1554480"/>
            <a:ext cx="1008112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7739021" cy="17926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Хвилинка</a:t>
            </a:r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каліграфії</a:t>
            </a:r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Ос  </a:t>
            </a:r>
            <a:r>
              <a:rPr lang="ru-RU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осінь</a:t>
            </a:r>
            <a:r>
              <a:rPr lang="ru-RU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не неб небо </a:t>
            </a:r>
            <a:r>
              <a:rPr lang="ru-RU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похмуре</a:t>
            </a:r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4"/>
            <a:ext cx="7401272" cy="4759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154825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74" y="116632"/>
            <a:ext cx="8876022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54907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0332639" y="1"/>
            <a:ext cx="2304256" cy="9807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96813"/>
            <a:ext cx="7125112" cy="172001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7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СЕНКАН «</a:t>
            </a:r>
            <a:r>
              <a:rPr lang="ru-RU" sz="7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Осінь</a:t>
            </a:r>
            <a:r>
              <a:rPr lang="ru-RU" sz="7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8208912" cy="4918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6390768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125113" cy="1368152"/>
          </a:xfrm>
        </p:spPr>
        <p:txBody>
          <a:bodyPr/>
          <a:lstStyle/>
          <a:p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Робота в </a:t>
            </a:r>
            <a:r>
              <a:rPr lang="ru-RU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групах</a:t>
            </a:r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Серед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розсипаних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літер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відшукайте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слово  та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провідміняйте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916832"/>
            <a:ext cx="8352927" cy="45180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                   –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і,нь,о,с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я,л,т,и,с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                  –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ж,у,а,й,о,р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                  – 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п,о,а,д,и,л,с,т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592" y="1700808"/>
            <a:ext cx="180020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505" y="3089318"/>
            <a:ext cx="1792287" cy="129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65104"/>
            <a:ext cx="180916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035" y="5445225"/>
            <a:ext cx="1822757" cy="129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786545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80920" cy="1944216"/>
          </a:xfrm>
        </p:spPr>
        <p:txBody>
          <a:bodyPr/>
          <a:lstStyle/>
          <a:p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Доберіть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спільнокореневі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слова-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прикметники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до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поданих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осінь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жовтень,вітер,дощ,туман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Визначте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рід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іменників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564904"/>
            <a:ext cx="7125112" cy="405143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8251676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81564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6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Фізкультхвилинка</a:t>
            </a:r>
            <a:endParaRPr lang="ru-RU" sz="6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123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125687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76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622" y="28212"/>
            <a:ext cx="7125113" cy="924475"/>
          </a:xfrm>
        </p:spPr>
        <p:txBody>
          <a:bodyPr/>
          <a:lstStyle/>
          <a:p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Робота з </a:t>
            </a:r>
            <a:r>
              <a:rPr lang="ru-RU" sz="4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підручником</a:t>
            </a:r>
            <a:endParaRPr lang="ru-RU" sz="4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4176464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100456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64896" cy="1368152"/>
          </a:xfrm>
        </p:spPr>
        <p:txBody>
          <a:bodyPr/>
          <a:lstStyle/>
          <a:p>
            <a:pPr algn="ctr"/>
            <a:r>
              <a:rPr lang="ru-RU" sz="4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Відгадай</a:t>
            </a:r>
            <a:r>
              <a:rPr lang="ru-RU" sz="4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загадку</a:t>
            </a:r>
            <a:r>
              <a:rPr lang="ru-RU" sz="4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4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Вставте пропущені слова із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довідок</a:t>
            </a:r>
            <a:r>
              <a:rPr lang="ru-RU" sz="4400" dirty="0"/>
              <a:t/>
            </a:r>
            <a:br>
              <a:rPr lang="ru-RU" sz="4400" dirty="0"/>
            </a:br>
            <a:endParaRPr lang="ru-RU" sz="4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4824"/>
            <a:ext cx="7557160" cy="4608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Жовте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_____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летить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ногами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шелестить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____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припікає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І коли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все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буває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Слова </a:t>
            </a:r>
            <a:r>
              <a:rPr lang="ru-RU" sz="4400" i="1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довідок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сонце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листя</a:t>
            </a:r>
            <a:endParaRPr lang="ru-RU" sz="44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965877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1556774" y="260649"/>
            <a:ext cx="1080121" cy="415076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836712"/>
            <a:ext cx="7125112" cy="505954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Краплі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з неба,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дахів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стріх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____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холодний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, перший ____. </a:t>
            </a:r>
          </a:p>
          <a:p>
            <a:pPr marL="0" indent="0">
              <a:buNone/>
            </a:pP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Почорнів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без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листя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___, </a:t>
            </a:r>
          </a:p>
          <a:p>
            <a:pPr marL="0" indent="0">
              <a:buNone/>
            </a:pP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місяць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>
              <a:buNone/>
            </a:pP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Слова </a:t>
            </a:r>
            <a:r>
              <a:rPr lang="ru-RU" sz="4400" i="1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довідок</a:t>
            </a: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сніг,дощ,сад</a:t>
            </a:r>
            <a:endParaRPr lang="ru-RU" sz="4400" i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950217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2" cy="1944216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Відгадування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ребусів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Самостійна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робота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Провідміняй</a:t>
            </a: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слова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ребусів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орудному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відмінк</a:t>
            </a: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7990219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683208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4664"/>
            <a:ext cx="4722661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464" y="404664"/>
            <a:ext cx="845840" cy="6056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0328467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360040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268760"/>
            <a:ext cx="72008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866" y="1261833"/>
            <a:ext cx="3367606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472" y="1293524"/>
            <a:ext cx="551313" cy="4288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784" y="1268759"/>
            <a:ext cx="667712" cy="4313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3058437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125113" cy="924475"/>
          </a:xfrm>
        </p:spPr>
        <p:txBody>
          <a:bodyPr/>
          <a:lstStyle/>
          <a:p>
            <a:pPr algn="ctr"/>
            <a:r>
              <a:rPr lang="ru-RU" sz="4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4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Вирости</a:t>
            </a:r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речення</a:t>
            </a:r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052736"/>
            <a:ext cx="7125112" cy="477151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uk-UA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1 група:  Осінь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 2 група:  Дерева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 3 група:  Звірі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4 група:   Птахи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latin typeface="Times New Roman" pitchFamily="18" charset="0"/>
                <a:cs typeface="Times New Roman" pitchFamily="18" charset="0"/>
              </a:rPr>
            </a:b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33587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404664"/>
            <a:ext cx="7125113" cy="1195535"/>
          </a:xfrm>
        </p:spPr>
        <p:txBody>
          <a:bodyPr/>
          <a:lstStyle/>
          <a:p>
            <a:r>
              <a:rPr lang="ru-RU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Підрахунок</a:t>
            </a:r>
            <a:r>
              <a:rPr lang="ru-RU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листочків</a:t>
            </a:r>
            <a:r>
              <a:rPr lang="ru-RU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балів</a:t>
            </a:r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60742"/>
            <a:ext cx="6048671" cy="5248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19658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476672"/>
            <a:ext cx="7125113" cy="1123527"/>
          </a:xfrm>
        </p:spPr>
        <p:txBody>
          <a:bodyPr/>
          <a:lstStyle/>
          <a:p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Рефлекс</a:t>
            </a:r>
            <a:r>
              <a:rPr lang="uk-UA" sz="4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ія</a:t>
            </a:r>
            <a:r>
              <a:rPr lang="uk-UA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( кошичок)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21449"/>
            <a:ext cx="5400600" cy="503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474767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TM01972873[[fn=Лето]]</Template>
  <TotalTime>180</TotalTime>
  <Words>153</Words>
  <Application>Microsoft Office PowerPoint</Application>
  <PresentationFormat>Экран (4:3)</PresentationFormat>
  <Paragraphs>39</Paragraphs>
  <Slides>20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Summer</vt:lpstr>
      <vt:lpstr>Узагальнення вивченого з теми: «Іменник»</vt:lpstr>
      <vt:lpstr>Презентация PowerPoint</vt:lpstr>
      <vt:lpstr>Презентация PowerPoint</vt:lpstr>
      <vt:lpstr>Презентация PowerPoint</vt:lpstr>
      <vt:lpstr> «Асоціативний кущ»        </vt:lpstr>
      <vt:lpstr>Презентация PowerPoint</vt:lpstr>
      <vt:lpstr>Презентация PowerPoint</vt:lpstr>
      <vt:lpstr>Презентация PowerPoint</vt:lpstr>
      <vt:lpstr>Робота в групах Серед розсипаних літер відшукайте слово  та провідміняйте його.</vt:lpstr>
      <vt:lpstr>Доберіть спільнокореневі слова-прикметники  до поданих: осінь, жовтень,вітер,дощ,туман. Визначте рід іменників.</vt:lpstr>
      <vt:lpstr>Фізкультхвилинка</vt:lpstr>
      <vt:lpstr>Робота з підручником</vt:lpstr>
      <vt:lpstr> «Відгадай загадку» Вставте пропущені слова із довідок </vt:lpstr>
      <vt:lpstr>Презентация PowerPoint</vt:lpstr>
      <vt:lpstr> Відгадування ребусів.  Самостійна робота. Провідміняйте слова ребусів в орудному відмінках. </vt:lpstr>
      <vt:lpstr>Презентация PowerPoint</vt:lpstr>
      <vt:lpstr>Презентация PowerPoint</vt:lpstr>
      <vt:lpstr>Гра «Вирости речення»  </vt:lpstr>
      <vt:lpstr>Підрахунок листочків-балів </vt:lpstr>
      <vt:lpstr>Рефлексія ( кошичок)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Узагальнення вивченого з теми: «Іменник»</dc:title>
  <dc:creator>ASUS PC</dc:creator>
  <cp:lastModifiedBy>ASUS PC</cp:lastModifiedBy>
  <cp:revision>20</cp:revision>
  <dcterms:created xsi:type="dcterms:W3CDTF">2018-11-20T19:28:50Z</dcterms:created>
  <dcterms:modified xsi:type="dcterms:W3CDTF">2018-11-26T17:28:54Z</dcterms:modified>
</cp:coreProperties>
</file>