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9" r:id="rId2"/>
    <p:sldId id="302" r:id="rId3"/>
    <p:sldId id="303" r:id="rId4"/>
    <p:sldId id="260" r:id="rId5"/>
    <p:sldId id="262" r:id="rId6"/>
    <p:sldId id="294" r:id="rId7"/>
    <p:sldId id="301" r:id="rId8"/>
    <p:sldId id="264" r:id="rId9"/>
    <p:sldId id="265" r:id="rId10"/>
    <p:sldId id="298" r:id="rId11"/>
    <p:sldId id="300" r:id="rId12"/>
    <p:sldId id="293" r:id="rId13"/>
    <p:sldId id="296" r:id="rId14"/>
    <p:sldId id="291" r:id="rId15"/>
    <p:sldId id="257" r:id="rId16"/>
    <p:sldId id="258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7" r:id="rId26"/>
    <p:sldId id="276" r:id="rId27"/>
    <p:sldId id="278" r:id="rId28"/>
    <p:sldId id="279" r:id="rId29"/>
    <p:sldId id="280" r:id="rId30"/>
    <p:sldId id="281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90FAC5-0096-4DBD-8F33-246DDBBA5E2E}" type="datetimeFigureOut">
              <a:rPr lang="uk-UA" smtClean="0"/>
              <a:pPr/>
              <a:t>10.11.2024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2336CB-5D8C-45EC-8EBD-0C530A713D25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CA72E-CBB6-41B7-824E-06E79770FA7F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862A9-8104-4842-91EC-052AA39DC8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CA72E-CBB6-41B7-824E-06E79770FA7F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862A9-8104-4842-91EC-052AA39DC8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CA72E-CBB6-41B7-824E-06E79770FA7F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862A9-8104-4842-91EC-052AA39DC8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CA72E-CBB6-41B7-824E-06E79770FA7F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862A9-8104-4842-91EC-052AA39DC8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CA72E-CBB6-41B7-824E-06E79770FA7F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862A9-8104-4842-91EC-052AA39DC8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CA72E-CBB6-41B7-824E-06E79770FA7F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862A9-8104-4842-91EC-052AA39DC8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CA72E-CBB6-41B7-824E-06E79770FA7F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862A9-8104-4842-91EC-052AA39DC8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CA72E-CBB6-41B7-824E-06E79770FA7F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862A9-8104-4842-91EC-052AA39DC8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CA72E-CBB6-41B7-824E-06E79770FA7F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862A9-8104-4842-91EC-052AA39DC8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CA72E-CBB6-41B7-824E-06E79770FA7F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862A9-8104-4842-91EC-052AA39DC8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CA72E-CBB6-41B7-824E-06E79770FA7F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862A9-8104-4842-91EC-052AA39DC8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CA72E-CBB6-41B7-824E-06E79770FA7F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862A9-8104-4842-91EC-052AA39DC85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t="409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785786" y="2000240"/>
            <a:ext cx="7848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>
                <a:solidFill>
                  <a:srgbClr val="0070C0"/>
                </a:solidFill>
              </a:rPr>
              <a:t>Вчимося читати правильно, швидко, чітко, виразно</a:t>
            </a:r>
            <a:endParaRPr lang="ru-RU" sz="6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t="409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214421"/>
            <a:ext cx="7929618" cy="5552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t="409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0042"/>
            <a:ext cx="8929718" cy="4962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2571736" y="5883163"/>
            <a:ext cx="639611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Називаємо в </a:t>
            </a:r>
            <a:r>
              <a:rPr kumimoji="0" lang="uk-UA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кожном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 квадраті верхню  букву і одночасно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піднімаємо вгору відповідну руку (Л 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ліва, П 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права, О - обидві),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буква якої позначена внизу.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409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14282" y="0"/>
            <a:ext cx="8929718" cy="877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uk-UA" sz="3600" b="1" u="sng" dirty="0" smtClean="0">
              <a:solidFill>
                <a:srgbClr val="002060"/>
              </a:solidFill>
            </a:endParaRPr>
          </a:p>
          <a:p>
            <a:pPr algn="ctr"/>
            <a:endParaRPr lang="uk-UA" sz="3600" b="1" u="sng" dirty="0" smtClean="0">
              <a:solidFill>
                <a:srgbClr val="002060"/>
              </a:solidFill>
            </a:endParaRPr>
          </a:p>
          <a:p>
            <a:pPr algn="ctr"/>
            <a:r>
              <a:rPr lang="uk-UA" sz="3600" b="1" u="sng" dirty="0" smtClean="0">
                <a:solidFill>
                  <a:srgbClr val="002060"/>
                </a:solidFill>
              </a:rPr>
              <a:t>Вдихни. Промовляй на одному довгому видиху</a:t>
            </a:r>
          </a:p>
          <a:p>
            <a:pPr algn="ctr"/>
            <a:r>
              <a:rPr lang="uk-UA" sz="6000" b="1" dirty="0" smtClean="0">
                <a:solidFill>
                  <a:srgbClr val="7030A0"/>
                </a:solidFill>
              </a:rPr>
              <a:t>РУ – РИ – РІ – РО – РЕ – РА </a:t>
            </a:r>
            <a:endParaRPr lang="ru-RU" sz="6000" b="1" dirty="0" smtClean="0">
              <a:solidFill>
                <a:srgbClr val="7030A0"/>
              </a:solidFill>
            </a:endParaRPr>
          </a:p>
          <a:p>
            <a:r>
              <a:rPr lang="uk-UA" sz="6000" b="1" dirty="0" smtClean="0">
                <a:solidFill>
                  <a:srgbClr val="00B050"/>
                </a:solidFill>
              </a:rPr>
              <a:t>ВАВ-ВОВ-ВУВ-ВІВ-ВИВ-ВЕВ</a:t>
            </a:r>
          </a:p>
          <a:p>
            <a:r>
              <a:rPr lang="uk-UA" sz="6000" b="1" dirty="0" smtClean="0">
                <a:solidFill>
                  <a:srgbClr val="FF0000"/>
                </a:solidFill>
              </a:rPr>
              <a:t>ТАВ-ТОВ-ТУВ-ТІВ-ТИВ-ТЕВ</a:t>
            </a:r>
          </a:p>
          <a:p>
            <a:r>
              <a:rPr lang="uk-UA" sz="6000" b="1" dirty="0" err="1" smtClean="0">
                <a:solidFill>
                  <a:srgbClr val="0070C0"/>
                </a:solidFill>
                <a:latin typeface="Arial Narrow" pitchFamily="34" charset="0"/>
              </a:rPr>
              <a:t>ммм-А-ммм-О-ммм-И-ммм-І</a:t>
            </a:r>
            <a:endParaRPr lang="uk-UA" sz="6000" b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r>
              <a:rPr lang="uk-UA" sz="60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КАР-КОР-КУР-КИР-КІР-КЕР</a:t>
            </a:r>
          </a:p>
          <a:p>
            <a:endParaRPr lang="ru-RU" sz="6000" b="1" u="sng" dirty="0" smtClean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  <a:p>
            <a:endParaRPr lang="ru-RU" sz="6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972600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/>
              <a:t>СКОРОМОВКИ</a:t>
            </a:r>
          </a:p>
          <a:p>
            <a:pPr algn="ctr"/>
            <a:r>
              <a:rPr lang="uk-UA" sz="6000" b="1" u="sng" dirty="0" smtClean="0">
                <a:solidFill>
                  <a:srgbClr val="00B050"/>
                </a:solidFill>
                <a:latin typeface="Arial Narrow" pitchFamily="34" charset="0"/>
              </a:rPr>
              <a:t>РОСТЕ</a:t>
            </a:r>
            <a:r>
              <a:rPr lang="uk-UA" sz="6600" b="1" u="sng" dirty="0" smtClean="0">
                <a:solidFill>
                  <a:srgbClr val="00B050"/>
                </a:solidFill>
                <a:latin typeface="Arial Narrow" pitchFamily="34" charset="0"/>
              </a:rPr>
              <a:t> ЛИПА БІЛЯ  </a:t>
            </a:r>
          </a:p>
          <a:p>
            <a:pPr algn="ctr"/>
            <a:r>
              <a:rPr lang="uk-UA" sz="6600" b="1" u="sng" dirty="0" smtClean="0">
                <a:solidFill>
                  <a:srgbClr val="00B050"/>
                </a:solidFill>
                <a:latin typeface="Arial Narrow" pitchFamily="34" charset="0"/>
              </a:rPr>
              <a:t>ПИЛИПА.</a:t>
            </a:r>
          </a:p>
          <a:p>
            <a:pPr>
              <a:lnSpc>
                <a:spcPct val="150000"/>
              </a:lnSpc>
            </a:pPr>
            <a:r>
              <a:rPr lang="uk-UA" sz="6000" b="1" dirty="0" smtClean="0">
                <a:solidFill>
                  <a:srgbClr val="FF0000"/>
                </a:solidFill>
                <a:latin typeface="Arial Narrow" pitchFamily="34" charset="0"/>
              </a:rPr>
              <a:t>ОСА  БОСА  І  БЕЗ  ПОЯСА.</a:t>
            </a:r>
          </a:p>
          <a:p>
            <a:pPr algn="ctr"/>
            <a:r>
              <a:rPr lang="uk-UA" sz="6000" b="1" u="sng" dirty="0" smtClean="0">
                <a:solidFill>
                  <a:srgbClr val="0070C0"/>
                </a:solidFill>
                <a:latin typeface="Arial Narrow" pitchFamily="34" charset="0"/>
              </a:rPr>
              <a:t>ВЛАС  У  НАС,  </a:t>
            </a:r>
          </a:p>
          <a:p>
            <a:pPr algn="ctr"/>
            <a:r>
              <a:rPr lang="uk-UA" sz="6000" b="1" u="sng" dirty="0" smtClean="0">
                <a:solidFill>
                  <a:srgbClr val="0070C0"/>
                </a:solidFill>
                <a:latin typeface="Arial Narrow" pitchFamily="34" charset="0"/>
              </a:rPr>
              <a:t>АФАНАС  У  ВАС.</a:t>
            </a:r>
          </a:p>
          <a:p>
            <a:pPr algn="ctr"/>
            <a:endParaRPr lang="ru-RU" sz="6000" b="1" u="sng" dirty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0"/>
          <a:ext cx="9144001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3870"/>
                <a:gridCol w="1798820"/>
                <a:gridCol w="2098621"/>
                <a:gridCol w="1798820"/>
                <a:gridCol w="1723870"/>
              </a:tblGrid>
              <a:tr h="1931761">
                <a:tc>
                  <a:txBody>
                    <a:bodyPr/>
                    <a:lstStyle/>
                    <a:p>
                      <a:pPr algn="ctr"/>
                      <a:r>
                        <a:rPr lang="uk-UA" sz="6000" dirty="0" smtClean="0"/>
                        <a:t>КВА</a:t>
                      </a:r>
                      <a:endParaRPr lang="ru-RU" sz="6000" b="1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000" dirty="0" err="1" smtClean="0"/>
                        <a:t>КВО</a:t>
                      </a:r>
                      <a:endParaRPr lang="ru-RU" sz="6000" b="1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000" dirty="0" err="1" smtClean="0"/>
                        <a:t>КВУ</a:t>
                      </a:r>
                      <a:endParaRPr lang="ru-RU" sz="6000" b="1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000" dirty="0" err="1" smtClean="0"/>
                        <a:t>КВИ</a:t>
                      </a:r>
                      <a:endParaRPr lang="ru-RU" sz="6000" b="1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000" dirty="0" err="1" smtClean="0"/>
                        <a:t>КВІ</a:t>
                      </a:r>
                      <a:endParaRPr lang="ru-RU" sz="6000" b="1" dirty="0">
                        <a:latin typeface="Arial Narrow" pitchFamily="34" charset="0"/>
                      </a:endParaRPr>
                    </a:p>
                  </a:txBody>
                  <a:tcPr/>
                </a:tc>
              </a:tr>
              <a:tr h="2077652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 smtClean="0">
                          <a:solidFill>
                            <a:srgbClr val="002060"/>
                          </a:solidFill>
                        </a:rPr>
                        <a:t>КЛА</a:t>
                      </a:r>
                      <a:endParaRPr lang="ru-RU" sz="6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 smtClean="0">
                          <a:solidFill>
                            <a:srgbClr val="002060"/>
                          </a:solidFill>
                        </a:rPr>
                        <a:t>КЛО</a:t>
                      </a:r>
                      <a:endParaRPr lang="ru-RU" sz="6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 smtClean="0">
                          <a:solidFill>
                            <a:srgbClr val="002060"/>
                          </a:solidFill>
                        </a:rPr>
                        <a:t>КЛУ</a:t>
                      </a:r>
                      <a:endParaRPr lang="ru-RU" sz="6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 smtClean="0">
                          <a:solidFill>
                            <a:srgbClr val="002060"/>
                          </a:solidFill>
                        </a:rPr>
                        <a:t>КЛИ</a:t>
                      </a:r>
                      <a:endParaRPr lang="ru-RU" sz="6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 smtClean="0">
                          <a:solidFill>
                            <a:srgbClr val="002060"/>
                          </a:solidFill>
                        </a:rPr>
                        <a:t>КЛІ</a:t>
                      </a:r>
                      <a:endParaRPr lang="ru-RU" sz="6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1520601">
                <a:tc>
                  <a:txBody>
                    <a:bodyPr/>
                    <a:lstStyle/>
                    <a:p>
                      <a:pPr algn="ctr"/>
                      <a:r>
                        <a:rPr lang="uk-UA" sz="5400" b="1" dirty="0" smtClean="0">
                          <a:solidFill>
                            <a:schemeClr val="tx2"/>
                          </a:solidFill>
                          <a:latin typeface="+mn-lt"/>
                        </a:rPr>
                        <a:t>КМО</a:t>
                      </a:r>
                      <a:endParaRPr lang="ru-RU" sz="54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5400" b="1" dirty="0" smtClean="0">
                          <a:solidFill>
                            <a:schemeClr val="tx2"/>
                          </a:solidFill>
                          <a:latin typeface="+mn-lt"/>
                        </a:rPr>
                        <a:t>КМУ</a:t>
                      </a:r>
                      <a:endParaRPr lang="ru-RU" sz="54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5400" b="1" dirty="0" smtClean="0">
                          <a:solidFill>
                            <a:schemeClr val="tx2"/>
                          </a:solidFill>
                          <a:latin typeface="+mn-lt"/>
                        </a:rPr>
                        <a:t>КМА</a:t>
                      </a:r>
                      <a:endParaRPr lang="ru-RU" sz="54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5400" b="1" dirty="0" smtClean="0">
                          <a:solidFill>
                            <a:schemeClr val="tx2"/>
                          </a:solidFill>
                          <a:latin typeface="+mn-lt"/>
                        </a:rPr>
                        <a:t>КМІ</a:t>
                      </a:r>
                      <a:endParaRPr lang="ru-RU" sz="54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5400" b="1" dirty="0" smtClean="0">
                          <a:solidFill>
                            <a:schemeClr val="tx2"/>
                          </a:solidFill>
                          <a:latin typeface="+mn-lt"/>
                        </a:rPr>
                        <a:t>КМИ</a:t>
                      </a:r>
                      <a:endParaRPr lang="ru-RU" sz="54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1327986">
                <a:tc>
                  <a:txBody>
                    <a:bodyPr/>
                    <a:lstStyle/>
                    <a:p>
                      <a:pPr algn="ctr"/>
                      <a:r>
                        <a:rPr lang="uk-UA" sz="60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КРИ</a:t>
                      </a:r>
                      <a:endParaRPr lang="ru-RU" sz="60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0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КРІ</a:t>
                      </a:r>
                      <a:endParaRPr lang="ru-RU" sz="60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0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КРА</a:t>
                      </a:r>
                      <a:endParaRPr lang="ru-RU" sz="60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0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КРУ</a:t>
                      </a:r>
                      <a:endParaRPr lang="ru-RU" sz="60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sz="60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КРО</a:t>
                      </a:r>
                      <a:endParaRPr lang="ru-RU" sz="60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510" y="188640"/>
          <a:ext cx="8784980" cy="640871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56186"/>
                <a:gridCol w="1728192"/>
                <a:gridCol w="2016224"/>
                <a:gridCol w="1728192"/>
                <a:gridCol w="1656186"/>
              </a:tblGrid>
              <a:tr h="1602178">
                <a:tc>
                  <a:txBody>
                    <a:bodyPr/>
                    <a:lstStyle/>
                    <a:p>
                      <a:pPr algn="ctr"/>
                      <a:r>
                        <a:rPr lang="uk-UA" sz="9500" dirty="0" smtClean="0"/>
                        <a:t>АТ</a:t>
                      </a:r>
                      <a:endParaRPr lang="ru-RU" sz="9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500" dirty="0" smtClean="0"/>
                        <a:t>ОТ</a:t>
                      </a:r>
                      <a:endParaRPr lang="ru-RU" sz="9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500" dirty="0" smtClean="0"/>
                        <a:t>УТ</a:t>
                      </a:r>
                      <a:endParaRPr lang="ru-RU" sz="9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500" dirty="0" smtClean="0"/>
                        <a:t>ИТ</a:t>
                      </a:r>
                      <a:endParaRPr lang="ru-RU" sz="9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500" dirty="0" smtClean="0"/>
                        <a:t>ІТ</a:t>
                      </a:r>
                      <a:endParaRPr lang="ru-RU" sz="9500" b="1" dirty="0"/>
                    </a:p>
                  </a:txBody>
                  <a:tcPr/>
                </a:tc>
              </a:tr>
              <a:tr h="1602178">
                <a:tc>
                  <a:txBody>
                    <a:bodyPr/>
                    <a:lstStyle/>
                    <a:p>
                      <a:pPr algn="ctr"/>
                      <a:r>
                        <a:rPr lang="uk-UA" sz="8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ИФ</a:t>
                      </a:r>
                      <a:endParaRPr lang="ru-RU" sz="8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ІФ</a:t>
                      </a:r>
                      <a:endParaRPr lang="ru-RU" sz="8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8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ЕФ</a:t>
                      </a:r>
                      <a:endParaRPr lang="ru-RU" sz="80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ЄФ</a:t>
                      </a:r>
                      <a:endParaRPr lang="ru-RU" sz="8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ЇФ</a:t>
                      </a:r>
                      <a:endParaRPr lang="ru-RU" sz="8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602178"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C00000"/>
                          </a:solidFill>
                        </a:rPr>
                        <a:t>АЦ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C00000"/>
                          </a:solidFill>
                        </a:rPr>
                        <a:t>ОЦ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C00000"/>
                          </a:solidFill>
                        </a:rPr>
                        <a:t>УЦ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C00000"/>
                          </a:solidFill>
                        </a:rPr>
                        <a:t>ИЦ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C00000"/>
                          </a:solidFill>
                        </a:rPr>
                        <a:t>ІЦ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1602178">
                <a:tc>
                  <a:txBody>
                    <a:bodyPr/>
                    <a:lstStyle/>
                    <a:p>
                      <a:pPr algn="ctr"/>
                      <a:r>
                        <a:rPr lang="uk-UA" sz="7300" b="1" dirty="0" smtClean="0">
                          <a:solidFill>
                            <a:srgbClr val="002060"/>
                          </a:solidFill>
                        </a:rPr>
                        <a:t>ИШ</a:t>
                      </a:r>
                      <a:endParaRPr lang="ru-RU" sz="73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300" b="1" dirty="0" smtClean="0">
                          <a:solidFill>
                            <a:srgbClr val="002060"/>
                          </a:solidFill>
                        </a:rPr>
                        <a:t>ІШ</a:t>
                      </a:r>
                      <a:endParaRPr lang="ru-RU" sz="73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7300" b="1" dirty="0" err="1" smtClean="0">
                          <a:solidFill>
                            <a:srgbClr val="002060"/>
                          </a:solidFill>
                        </a:rPr>
                        <a:t>ЕШ</a:t>
                      </a:r>
                      <a:endParaRPr lang="ru-RU" sz="73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300" b="1" dirty="0" smtClean="0">
                          <a:solidFill>
                            <a:srgbClr val="002060"/>
                          </a:solidFill>
                        </a:rPr>
                        <a:t>ОШ</a:t>
                      </a:r>
                      <a:endParaRPr lang="ru-RU" sz="73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300" b="1" dirty="0" smtClean="0">
                          <a:solidFill>
                            <a:srgbClr val="002060"/>
                          </a:solidFill>
                        </a:rPr>
                        <a:t>УШ</a:t>
                      </a:r>
                      <a:endParaRPr lang="ru-RU" sz="73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t="409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1520" y="75036"/>
          <a:ext cx="8676455" cy="6485384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2772335"/>
                <a:gridCol w="3131785"/>
                <a:gridCol w="2772335"/>
              </a:tblGrid>
              <a:tr h="1700808">
                <a:tc>
                  <a:txBody>
                    <a:bodyPr/>
                    <a:lstStyle/>
                    <a:p>
                      <a:pPr algn="ctr"/>
                      <a:r>
                        <a:rPr lang="uk-UA" sz="9000" dirty="0" smtClean="0">
                          <a:solidFill>
                            <a:srgbClr val="FFC000"/>
                          </a:solidFill>
                        </a:rPr>
                        <a:t>ЗУБ</a:t>
                      </a:r>
                      <a:endParaRPr lang="ru-RU" sz="9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dirty="0" smtClean="0">
                          <a:solidFill>
                            <a:srgbClr val="C00000"/>
                          </a:solidFill>
                        </a:rPr>
                        <a:t>ЛИС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dirty="0" smtClean="0">
                          <a:solidFill>
                            <a:srgbClr val="92D050"/>
                          </a:solidFill>
                        </a:rPr>
                        <a:t>ДУБ</a:t>
                      </a:r>
                      <a:endParaRPr lang="ru-RU" sz="90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</a:tr>
              <a:tr h="1584176"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FFC000"/>
                          </a:solidFill>
                        </a:rPr>
                        <a:t>ЗУБ</a:t>
                      </a:r>
                      <a:endParaRPr lang="ru-RU" sz="9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C00000"/>
                          </a:solidFill>
                        </a:rPr>
                        <a:t>ЛІС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9000" b="1" dirty="0" smtClean="0">
                          <a:solidFill>
                            <a:srgbClr val="92D050"/>
                          </a:solidFill>
                        </a:rPr>
                        <a:t>ДУБ</a:t>
                      </a:r>
                      <a:endParaRPr lang="ru-RU" sz="9000" b="1" dirty="0" smtClean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</a:tr>
              <a:tr h="1355956"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FFC000"/>
                          </a:solidFill>
                        </a:rPr>
                        <a:t>СУП</a:t>
                      </a:r>
                      <a:endParaRPr lang="ru-RU" sz="9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C00000"/>
                          </a:solidFill>
                        </a:rPr>
                        <a:t>ЛИС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92D050"/>
                          </a:solidFill>
                        </a:rPr>
                        <a:t>ДУБ</a:t>
                      </a:r>
                      <a:endParaRPr lang="ru-RU" sz="90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</a:tr>
              <a:tr h="14797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9000" b="1" dirty="0" smtClean="0">
                          <a:solidFill>
                            <a:srgbClr val="FFC000"/>
                          </a:solidFill>
                        </a:rPr>
                        <a:t>ЗУБ</a:t>
                      </a:r>
                      <a:endParaRPr lang="ru-RU" sz="90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C00000"/>
                          </a:solidFill>
                        </a:rPr>
                        <a:t>ЛИС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92D050"/>
                          </a:solidFill>
                        </a:rPr>
                        <a:t>ЗУБ</a:t>
                      </a:r>
                      <a:endParaRPr lang="ru-RU" sz="90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1520" y="75036"/>
          <a:ext cx="8676455" cy="6485384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2772335"/>
                <a:gridCol w="3131785"/>
                <a:gridCol w="2772335"/>
              </a:tblGrid>
              <a:tr h="1700808">
                <a:tc>
                  <a:txBody>
                    <a:bodyPr/>
                    <a:lstStyle/>
                    <a:p>
                      <a:pPr algn="ctr"/>
                      <a:r>
                        <a:rPr lang="uk-UA" sz="9000" dirty="0" smtClean="0">
                          <a:solidFill>
                            <a:srgbClr val="FFC000"/>
                          </a:solidFill>
                        </a:rPr>
                        <a:t>ЛІНЬ</a:t>
                      </a:r>
                      <a:endParaRPr lang="ru-RU" sz="9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C00000"/>
                          </a:solidFill>
                        </a:rPr>
                        <a:t>СОМ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92D050"/>
                          </a:solidFill>
                        </a:rPr>
                        <a:t>КІТ</a:t>
                      </a:r>
                      <a:endParaRPr lang="ru-RU" sz="90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</a:tr>
              <a:tr h="1584176"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FFC000"/>
                          </a:solidFill>
                        </a:rPr>
                        <a:t>ЛІНЬ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C00000"/>
                          </a:solidFill>
                        </a:rPr>
                        <a:t>САМ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9000" b="1" dirty="0" smtClean="0">
                          <a:solidFill>
                            <a:srgbClr val="92D050"/>
                          </a:solidFill>
                        </a:rPr>
                        <a:t>КІТ</a:t>
                      </a:r>
                      <a:endParaRPr lang="ru-RU" sz="9000" b="1" dirty="0" smtClean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</a:tr>
              <a:tr h="1355956"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FFC000"/>
                          </a:solidFill>
                        </a:rPr>
                        <a:t>ЛИН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C00000"/>
                          </a:solidFill>
                        </a:rPr>
                        <a:t>СОМ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92D050"/>
                          </a:solidFill>
                        </a:rPr>
                        <a:t>КИТ</a:t>
                      </a:r>
                      <a:endParaRPr lang="ru-RU" sz="90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</a:tr>
              <a:tr h="14797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9000" b="1" dirty="0" smtClean="0">
                          <a:solidFill>
                            <a:srgbClr val="FFC000"/>
                          </a:solidFill>
                        </a:rPr>
                        <a:t>ЛІНЬ</a:t>
                      </a:r>
                      <a:endParaRPr lang="ru-RU" sz="90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C00000"/>
                          </a:solidFill>
                        </a:rPr>
                        <a:t>СОМ</a:t>
                      </a:r>
                      <a:endParaRPr lang="ru-RU" sz="9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>
                          <a:solidFill>
                            <a:srgbClr val="92D050"/>
                          </a:solidFill>
                        </a:rPr>
                        <a:t>КІТ</a:t>
                      </a:r>
                      <a:endParaRPr lang="ru-RU" sz="90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2840" y="73613"/>
          <a:ext cx="9041160" cy="532556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888867"/>
                <a:gridCol w="3263426"/>
                <a:gridCol w="2888867"/>
              </a:tblGrid>
              <a:tr h="1337740"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FF0000"/>
                          </a:solidFill>
                        </a:rPr>
                        <a:t>ЛАК</a:t>
                      </a:r>
                      <a:endParaRPr lang="ru-RU" sz="6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F0"/>
                          </a:solidFill>
                        </a:rPr>
                        <a:t>ЛИС</a:t>
                      </a:r>
                      <a:endParaRPr lang="ru-RU" sz="6600" b="1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50"/>
                          </a:solidFill>
                        </a:rPr>
                        <a:t>ДУБ</a:t>
                      </a:r>
                      <a:endParaRPr lang="ru-RU" sz="6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1152128"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FF0000"/>
                          </a:solidFill>
                        </a:rPr>
                        <a:t>ЛАК</a:t>
                      </a:r>
                      <a:endParaRPr lang="ru-RU" sz="6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F0"/>
                          </a:solidFill>
                        </a:rPr>
                        <a:t>ЛІС</a:t>
                      </a:r>
                      <a:endParaRPr lang="ru-RU" sz="6600" b="1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6600" b="1" dirty="0" smtClean="0">
                          <a:solidFill>
                            <a:srgbClr val="00B050"/>
                          </a:solidFill>
                        </a:rPr>
                        <a:t>ДУБ</a:t>
                      </a:r>
                      <a:endParaRPr lang="ru-RU" sz="6600" b="1" dirty="0" smtClean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1355956"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FF0000"/>
                          </a:solidFill>
                        </a:rPr>
                        <a:t>МАК</a:t>
                      </a:r>
                      <a:endParaRPr lang="ru-RU" sz="6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F0"/>
                          </a:solidFill>
                        </a:rPr>
                        <a:t>ЛИС</a:t>
                      </a:r>
                      <a:endParaRPr lang="ru-RU" sz="6600" b="1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50"/>
                          </a:solidFill>
                        </a:rPr>
                        <a:t>ЗУБ</a:t>
                      </a:r>
                      <a:endParaRPr lang="ru-RU" sz="6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14797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6600" b="1" dirty="0" smtClean="0">
                          <a:solidFill>
                            <a:srgbClr val="FF0000"/>
                          </a:solidFill>
                        </a:rPr>
                        <a:t>ЛАК</a:t>
                      </a:r>
                      <a:endParaRPr lang="ru-RU" sz="66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F0"/>
                          </a:solidFill>
                        </a:rPr>
                        <a:t>ЛІС</a:t>
                      </a:r>
                      <a:endParaRPr lang="ru-RU" sz="6600" b="1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50"/>
                          </a:solidFill>
                        </a:rPr>
                        <a:t>ЗУБ</a:t>
                      </a:r>
                      <a:endParaRPr lang="ru-RU" sz="6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2843" y="5357826"/>
          <a:ext cx="9001157" cy="126545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876085"/>
                <a:gridCol w="3248987"/>
                <a:gridCol w="2876085"/>
              </a:tblGrid>
              <a:tr h="126545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6600" u="none" dirty="0" smtClean="0">
                          <a:solidFill>
                            <a:srgbClr val="FF0000"/>
                          </a:solidFill>
                        </a:rPr>
                        <a:t>МАК</a:t>
                      </a:r>
                      <a:endParaRPr lang="ru-RU" sz="6600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ru-RU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dirty="0" smtClean="0">
                          <a:solidFill>
                            <a:srgbClr val="00B0F0"/>
                          </a:solidFill>
                        </a:rPr>
                        <a:t>ЛИС</a:t>
                      </a:r>
                      <a:endParaRPr lang="ru-RU" sz="6600" b="1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dirty="0" smtClean="0">
                          <a:solidFill>
                            <a:srgbClr val="00B050"/>
                          </a:solidFill>
                        </a:rPr>
                        <a:t>ДУБ</a:t>
                      </a:r>
                      <a:endParaRPr lang="ru-RU" sz="6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1520" y="0"/>
          <a:ext cx="8676455" cy="532556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772335"/>
                <a:gridCol w="3131785"/>
                <a:gridCol w="2772335"/>
              </a:tblGrid>
              <a:tr h="1337740"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FF0000"/>
                          </a:solidFill>
                        </a:rPr>
                        <a:t>РИС</a:t>
                      </a:r>
                      <a:endParaRPr lang="ru-RU" sz="6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F0"/>
                          </a:solidFill>
                        </a:rPr>
                        <a:t>СІК</a:t>
                      </a:r>
                      <a:endParaRPr lang="ru-RU" sz="6600" b="1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50"/>
                          </a:solidFill>
                        </a:rPr>
                        <a:t>РАК</a:t>
                      </a:r>
                      <a:endParaRPr lang="ru-RU" sz="6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1152128"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FF0000"/>
                          </a:solidFill>
                        </a:rPr>
                        <a:t>РІС</a:t>
                      </a:r>
                      <a:endParaRPr lang="ru-RU" sz="6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F0"/>
                          </a:solidFill>
                        </a:rPr>
                        <a:t>СІК</a:t>
                      </a:r>
                      <a:endParaRPr lang="ru-RU" sz="6600" b="1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6600" b="1" dirty="0" smtClean="0">
                          <a:solidFill>
                            <a:srgbClr val="00B050"/>
                          </a:solidFill>
                        </a:rPr>
                        <a:t>РАК</a:t>
                      </a:r>
                      <a:endParaRPr lang="ru-RU" sz="6600" b="1" dirty="0" smtClean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1355956"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FF0000"/>
                          </a:solidFill>
                        </a:rPr>
                        <a:t>РИС</a:t>
                      </a:r>
                      <a:endParaRPr lang="ru-RU" sz="6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F0"/>
                          </a:solidFill>
                        </a:rPr>
                        <a:t>СУК</a:t>
                      </a:r>
                      <a:endParaRPr lang="ru-RU" sz="6600" b="1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50"/>
                          </a:solidFill>
                        </a:rPr>
                        <a:t>РІК</a:t>
                      </a:r>
                      <a:endParaRPr lang="ru-RU" sz="6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14797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6600" b="1" dirty="0" smtClean="0">
                          <a:solidFill>
                            <a:srgbClr val="FF0000"/>
                          </a:solidFill>
                        </a:rPr>
                        <a:t>РІС</a:t>
                      </a:r>
                      <a:endParaRPr lang="ru-RU" sz="66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F0"/>
                          </a:solidFill>
                        </a:rPr>
                        <a:t>СІК</a:t>
                      </a:r>
                      <a:endParaRPr lang="ru-RU" sz="6600" b="1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b="1" dirty="0" smtClean="0">
                          <a:solidFill>
                            <a:srgbClr val="00B050"/>
                          </a:solidFill>
                        </a:rPr>
                        <a:t>РІК</a:t>
                      </a:r>
                      <a:endParaRPr lang="ru-RU" sz="6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51520" y="5378260"/>
          <a:ext cx="8676455" cy="14797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772335"/>
                <a:gridCol w="3131785"/>
                <a:gridCol w="2772335"/>
              </a:tblGrid>
              <a:tr h="14797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6600" u="none" dirty="0" smtClean="0">
                          <a:solidFill>
                            <a:srgbClr val="FF0000"/>
                          </a:solidFill>
                        </a:rPr>
                        <a:t>РИС</a:t>
                      </a:r>
                      <a:endParaRPr lang="ru-RU" sz="6600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ru-RU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dirty="0" smtClean="0">
                          <a:solidFill>
                            <a:srgbClr val="00B0F0"/>
                          </a:solidFill>
                        </a:rPr>
                        <a:t>СУК</a:t>
                      </a:r>
                      <a:endParaRPr lang="ru-RU" sz="6600" b="1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600" dirty="0" smtClean="0">
                          <a:solidFill>
                            <a:srgbClr val="00B050"/>
                          </a:solidFill>
                        </a:rPr>
                        <a:t>РАК</a:t>
                      </a:r>
                      <a:endParaRPr lang="ru-RU" sz="6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1520" y="75036"/>
          <a:ext cx="8676455" cy="6304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72335"/>
                <a:gridCol w="3131785"/>
                <a:gridCol w="2772335"/>
              </a:tblGrid>
              <a:tr h="1700808"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/>
                        <a:t>САМ</a:t>
                      </a:r>
                      <a:endParaRPr lang="ru-RU" sz="9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/>
                        <a:t>МАК</a:t>
                      </a:r>
                      <a:endParaRPr lang="ru-RU" sz="9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/>
                        <a:t>ЛАК</a:t>
                      </a:r>
                      <a:endParaRPr lang="ru-RU" sz="9000" b="1" dirty="0"/>
                    </a:p>
                  </a:txBody>
                  <a:tcPr/>
                </a:tc>
              </a:tr>
              <a:tr h="1584176"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/>
                        <a:t>СОМ</a:t>
                      </a:r>
                      <a:endParaRPr lang="ru-RU" sz="9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/>
                        <a:t>ОКО</a:t>
                      </a:r>
                      <a:endParaRPr lang="ru-RU" sz="9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9000" b="1" dirty="0" smtClean="0"/>
                        <a:t>ЛІС</a:t>
                      </a:r>
                      <a:endParaRPr lang="ru-RU" sz="9000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</a:tr>
              <a:tr h="1355956"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СІМ</a:t>
                      </a:r>
                      <a:endParaRPr lang="ru-RU" sz="8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РАК</a:t>
                      </a:r>
                      <a:endParaRPr lang="ru-RU" sz="8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РИС</a:t>
                      </a:r>
                      <a:endParaRPr lang="ru-RU" sz="8500" b="1" dirty="0"/>
                    </a:p>
                  </a:txBody>
                  <a:tcPr/>
                </a:tc>
              </a:tr>
              <a:tr h="1479740"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РІК</a:t>
                      </a:r>
                      <a:endParaRPr lang="ru-RU" sz="8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ПАС</a:t>
                      </a:r>
                      <a:endParaRPr lang="ru-RU" sz="8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РІС</a:t>
                      </a:r>
                      <a:endParaRPr lang="ru-RU" sz="85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2921727"/>
                <a:gridCol w="3300546"/>
                <a:gridCol w="2921727"/>
              </a:tblGrid>
              <a:tr h="1850056">
                <a:tc>
                  <a:txBody>
                    <a:bodyPr/>
                    <a:lstStyle/>
                    <a:p>
                      <a:pPr algn="ctr"/>
                      <a:r>
                        <a:rPr lang="uk-UA" sz="9000" dirty="0" smtClean="0"/>
                        <a:t>КІТ</a:t>
                      </a:r>
                      <a:endParaRPr lang="ru-RU" sz="9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dirty="0" smtClean="0"/>
                        <a:t>ВІЛ</a:t>
                      </a:r>
                      <a:endParaRPr lang="ru-RU" sz="9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dirty="0" smtClean="0"/>
                        <a:t>РОТ</a:t>
                      </a:r>
                      <a:endParaRPr lang="ru-RU" sz="9000" b="1" dirty="0"/>
                    </a:p>
                  </a:txBody>
                  <a:tcPr/>
                </a:tc>
              </a:tr>
              <a:tr h="1889817"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/>
                        <a:t>ДІМ</a:t>
                      </a:r>
                      <a:endParaRPr lang="ru-RU" sz="9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/>
                        <a:t>ДИМ</a:t>
                      </a:r>
                      <a:endParaRPr lang="ru-RU" sz="9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9000" b="1" dirty="0" smtClean="0"/>
                        <a:t>СУМ</a:t>
                      </a:r>
                      <a:endParaRPr lang="ru-RU" sz="9000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</a:tr>
              <a:tr h="1508538"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САД</a:t>
                      </a:r>
                      <a:endParaRPr lang="ru-RU" sz="8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ЗАЛ</a:t>
                      </a:r>
                      <a:endParaRPr lang="ru-RU" sz="8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ЗІР</a:t>
                      </a:r>
                      <a:endParaRPr lang="ru-RU" sz="8500" b="1" dirty="0"/>
                    </a:p>
                  </a:txBody>
                  <a:tcPr/>
                </a:tc>
              </a:tr>
              <a:tr h="1609589"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ВІЗ</a:t>
                      </a:r>
                      <a:endParaRPr lang="ru-RU" sz="8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БІК</a:t>
                      </a:r>
                      <a:endParaRPr lang="ru-RU" sz="8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ПІК</a:t>
                      </a:r>
                      <a:endParaRPr lang="ru-RU" sz="85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1520" y="75036"/>
          <a:ext cx="8676455" cy="63047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72335"/>
                <a:gridCol w="3131785"/>
                <a:gridCol w="2772335"/>
              </a:tblGrid>
              <a:tr h="1700808"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/>
                        <a:t>ДОЩ</a:t>
                      </a:r>
                      <a:endParaRPr lang="ru-RU" sz="9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/>
                        <a:t>ЛІД</a:t>
                      </a:r>
                      <a:endParaRPr lang="ru-RU" sz="9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/>
                        <a:t>МИР</a:t>
                      </a:r>
                      <a:endParaRPr lang="ru-RU" sz="9000" b="1" dirty="0"/>
                    </a:p>
                  </a:txBody>
                  <a:tcPr/>
                </a:tc>
              </a:tr>
              <a:tr h="1584176"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/>
                        <a:t>ВІК</a:t>
                      </a:r>
                      <a:endParaRPr lang="ru-RU" sz="9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9000" b="1" dirty="0" smtClean="0"/>
                        <a:t>ДУШ</a:t>
                      </a:r>
                      <a:endParaRPr lang="ru-RU" sz="9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9000" b="1" dirty="0" smtClean="0"/>
                        <a:t>КУБ</a:t>
                      </a:r>
                      <a:endParaRPr lang="ru-RU" sz="9000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</a:tr>
              <a:tr h="1355956"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ЛЮК</a:t>
                      </a:r>
                      <a:endParaRPr lang="ru-RU" sz="8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ДЕНЬ</a:t>
                      </a:r>
                      <a:endParaRPr lang="ru-RU" sz="8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НІЧ</a:t>
                      </a:r>
                      <a:endParaRPr lang="ru-RU" sz="8500" b="1" dirty="0"/>
                    </a:p>
                  </a:txBody>
                  <a:tcPr/>
                </a:tc>
              </a:tr>
              <a:tr h="1479740"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ТІК</a:t>
                      </a:r>
                      <a:endParaRPr lang="ru-RU" sz="8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ГРА</a:t>
                      </a:r>
                      <a:endParaRPr lang="ru-RU" sz="8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500" b="1" dirty="0" smtClean="0"/>
                        <a:t>ЖУК</a:t>
                      </a:r>
                      <a:endParaRPr lang="ru-RU" sz="85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620688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C00000"/>
                </a:solidFill>
              </a:rPr>
              <a:t>ЧИТАЄМО ДИТЯЧІ НАРОДНІ ПІСНІ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44824"/>
            <a:ext cx="8291888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88640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</a:rPr>
              <a:t>ДИТЯЧА НАРОДНА ПІСЕНЬКА “ЗАЙЧИКУ”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908720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u="sng" dirty="0" smtClean="0">
                <a:solidFill>
                  <a:srgbClr val="0070C0"/>
                </a:solidFill>
              </a:rPr>
              <a:t>ЗАЙЧИКУ, </a:t>
            </a:r>
            <a:r>
              <a:rPr lang="uk-UA" sz="4000" b="1" u="sng" dirty="0" err="1" smtClean="0">
                <a:solidFill>
                  <a:srgbClr val="0070C0"/>
                </a:solidFill>
              </a:rPr>
              <a:t>ЗАЙЧИКУ</a:t>
            </a:r>
            <a:r>
              <a:rPr lang="uk-UA" sz="4000" b="1" u="sng" dirty="0" smtClean="0">
                <a:solidFill>
                  <a:srgbClr val="0070C0"/>
                </a:solidFill>
              </a:rPr>
              <a:t>, ДЕ ТИ БУВАВ?</a:t>
            </a:r>
            <a:endParaRPr lang="ru-RU" sz="4000" b="1" u="sng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492896"/>
            <a:ext cx="3312368" cy="361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220072" y="2348880"/>
            <a:ext cx="24482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0" dirty="0" smtClean="0"/>
              <a:t>?</a:t>
            </a:r>
            <a:endParaRPr lang="ru-RU" sz="2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60648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u="sng" dirty="0" smtClean="0">
                <a:solidFill>
                  <a:srgbClr val="0070C0"/>
                </a:solidFill>
              </a:rPr>
              <a:t>У  БЕРЕЗОВІМ  ГАЙОЧКУ</a:t>
            </a:r>
            <a:endParaRPr lang="ru-RU" sz="4000" b="1" u="sng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628799"/>
            <a:ext cx="6624736" cy="4552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76672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u="sng" dirty="0" smtClean="0">
                <a:solidFill>
                  <a:srgbClr val="0070C0"/>
                </a:solidFill>
              </a:rPr>
              <a:t>НА ЗЕЛЕНОМУ ГОРБОЧКУ</a:t>
            </a:r>
            <a:endParaRPr lang="ru-RU" sz="4000" b="1" u="sng" dirty="0">
              <a:solidFill>
                <a:srgbClr val="0070C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988840"/>
            <a:ext cx="6048672" cy="4141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u="sng" dirty="0" smtClean="0">
                <a:solidFill>
                  <a:srgbClr val="0070C0"/>
                </a:solidFill>
              </a:rPr>
              <a:t>КВІТОЧКИ ЗРИВАВ</a:t>
            </a:r>
            <a:endParaRPr lang="ru-RU" sz="4000" b="1" u="sng" dirty="0">
              <a:solidFill>
                <a:srgbClr val="0070C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700808"/>
            <a:ext cx="4176464" cy="4594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88640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</a:rPr>
              <a:t>ДИТЯЧА НАРОДНА ПІСЕНЬКА “ЗАЙЧИКУ”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908720"/>
            <a:ext cx="80648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u="sng" dirty="0" smtClean="0">
                <a:solidFill>
                  <a:srgbClr val="0070C0"/>
                </a:solidFill>
              </a:rPr>
              <a:t>А КОГО ТИ, ЗАЙЧИКУ, ТАМ ЗУСТРІЧАВ?</a:t>
            </a:r>
            <a:endParaRPr lang="ru-RU" sz="4000" b="1" u="sng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492896"/>
            <a:ext cx="3312368" cy="361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220072" y="2348880"/>
            <a:ext cx="24482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0" dirty="0" smtClean="0"/>
              <a:t>?</a:t>
            </a:r>
            <a:endParaRPr lang="ru-RU" sz="2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548680"/>
            <a:ext cx="83529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u="sng" dirty="0" smtClean="0">
                <a:solidFill>
                  <a:srgbClr val="0070C0"/>
                </a:solidFill>
              </a:rPr>
              <a:t>СПІВУЧОГО СОЛОВЕЙКА НА КАЛИНОВИМ ГІЛЛІ</a:t>
            </a:r>
            <a:endParaRPr lang="ru-RU" sz="4000" b="1" u="sng" dirty="0">
              <a:solidFill>
                <a:srgbClr val="0070C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492896"/>
            <a:ext cx="7916111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u="sng" dirty="0" smtClean="0">
                <a:solidFill>
                  <a:srgbClr val="0070C0"/>
                </a:solidFill>
              </a:rPr>
              <a:t>ТА ЗНАЙОМУ ЛИСОНЬКУ У СТАРІЙ НОРІ</a:t>
            </a:r>
            <a:endParaRPr lang="ru-RU" sz="4000" b="1" u="sng" dirty="0">
              <a:solidFill>
                <a:srgbClr val="0070C0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132856"/>
            <a:ext cx="6195102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188640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u="sng" dirty="0" smtClean="0">
                <a:solidFill>
                  <a:srgbClr val="C00000"/>
                </a:solidFill>
              </a:rPr>
              <a:t>ЛІЧИЛКИ</a:t>
            </a:r>
            <a:endParaRPr lang="ru-RU" sz="4800" b="1" u="sng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1196752"/>
            <a:ext cx="72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u="sng" dirty="0" smtClean="0">
                <a:solidFill>
                  <a:schemeClr val="accent6">
                    <a:lumMod val="50000"/>
                  </a:schemeClr>
                </a:solidFill>
              </a:rPr>
              <a:t>РАЗ, ДВА, ТРИ!</a:t>
            </a:r>
            <a:endParaRPr lang="ru-RU" sz="60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708920"/>
            <a:ext cx="6552728" cy="3285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88640"/>
            <a:ext cx="8820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u="sng" dirty="0" smtClean="0">
                <a:solidFill>
                  <a:schemeClr val="accent6">
                    <a:lumMod val="50000"/>
                  </a:schemeClr>
                </a:solidFill>
              </a:rPr>
              <a:t>ДУЛИ, ДМУХАЛИ ВІТРИ</a:t>
            </a:r>
            <a:endParaRPr lang="ru-RU" sz="60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988840"/>
            <a:ext cx="5760640" cy="3758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8864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u="sng" dirty="0" smtClean="0">
                <a:solidFill>
                  <a:schemeClr val="accent6">
                    <a:lumMod val="50000"/>
                  </a:schemeClr>
                </a:solidFill>
              </a:rPr>
              <a:t>ДУЛИ, ДМУХАЛИ ЩОСИЛИ</a:t>
            </a:r>
            <a:endParaRPr lang="ru-RU" sz="60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268760"/>
            <a:ext cx="3972964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7" y="3356992"/>
            <a:ext cx="4215741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76672"/>
            <a:ext cx="72728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u="sng" dirty="0" smtClean="0">
                <a:solidFill>
                  <a:schemeClr val="accent6">
                    <a:lumMod val="50000"/>
                  </a:schemeClr>
                </a:solidFill>
              </a:rPr>
              <a:t>І ГОРІХІВ НАТРУСИЛИ</a:t>
            </a:r>
            <a:endParaRPr lang="ru-RU" sz="60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44824"/>
            <a:ext cx="6408712" cy="442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548680"/>
            <a:ext cx="8820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u="sng" dirty="0" smtClean="0">
                <a:solidFill>
                  <a:schemeClr val="accent6">
                    <a:lumMod val="50000"/>
                  </a:schemeClr>
                </a:solidFill>
              </a:rPr>
              <a:t>НАТРУСИЛИ ТАК БАГАТО!</a:t>
            </a:r>
            <a:endParaRPr lang="ru-RU" sz="60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700808"/>
            <a:ext cx="6264696" cy="463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0466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u="sng" dirty="0" smtClean="0">
                <a:solidFill>
                  <a:schemeClr val="accent6">
                    <a:lumMod val="50000"/>
                  </a:schemeClr>
                </a:solidFill>
              </a:rPr>
              <a:t>ПОСПІШАЙМО ЇХ ЗБИРАТИ</a:t>
            </a:r>
            <a:endParaRPr lang="ru-RU" sz="60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988839"/>
            <a:ext cx="6552728" cy="440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188640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C00000"/>
                </a:solidFill>
              </a:rPr>
              <a:t>ЛІЧИЛКИ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1196752"/>
            <a:ext cx="72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u="sng" dirty="0" smtClean="0">
                <a:solidFill>
                  <a:schemeClr val="accent6">
                    <a:lumMod val="50000"/>
                  </a:schemeClr>
                </a:solidFill>
              </a:rPr>
              <a:t>РАЗ, ДВА, ТРИ!</a:t>
            </a:r>
            <a:endParaRPr lang="ru-RU" sz="60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708920"/>
            <a:ext cx="6552728" cy="3285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476672"/>
            <a:ext cx="64087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u="sng" dirty="0" smtClean="0">
                <a:solidFill>
                  <a:schemeClr val="accent6">
                    <a:lumMod val="50000"/>
                  </a:schemeClr>
                </a:solidFill>
              </a:rPr>
              <a:t>ЛОВИШ ТИ!</a:t>
            </a:r>
            <a:endParaRPr lang="ru-RU" sz="60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988840"/>
            <a:ext cx="5544616" cy="4194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1769</TotalTime>
  <Words>301</Words>
  <Application>Microsoft Office PowerPoint</Application>
  <PresentationFormat>Экран (4:3)</PresentationFormat>
  <Paragraphs>170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Ольга</cp:lastModifiedBy>
  <cp:revision>15</cp:revision>
  <dcterms:created xsi:type="dcterms:W3CDTF">2023-04-25T19:11:38Z</dcterms:created>
  <dcterms:modified xsi:type="dcterms:W3CDTF">2024-11-10T14:29:14Z</dcterms:modified>
</cp:coreProperties>
</file>