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215" r:id="rId2"/>
    <p:sldId id="2204" r:id="rId3"/>
    <p:sldId id="2205" r:id="rId4"/>
    <p:sldId id="2220" r:id="rId5"/>
    <p:sldId id="2222" r:id="rId6"/>
    <p:sldId id="2221" r:id="rId7"/>
    <p:sldId id="2216" r:id="rId8"/>
    <p:sldId id="2217" r:id="rId9"/>
    <p:sldId id="2218" r:id="rId10"/>
    <p:sldId id="2219" r:id="rId11"/>
    <p:sldId id="306" r:id="rId12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BAE2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658" y="72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0295"/>
            <a:ext cx="9126396" cy="24500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82EF528-C235-DEAC-216C-744D7EECA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483"/>
            <a:ext cx="9126396" cy="39093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906808" y="2892288"/>
            <a:ext cx="774374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80" y="160284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27951" y="681262"/>
            <a:ext cx="607720" cy="24407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77009" y="470988"/>
            <a:ext cx="2476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44" y="18435"/>
            <a:ext cx="804062" cy="7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26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DA8E4B-8712-E8BE-9CA6-EF253FF2C071}"/>
              </a:ext>
            </a:extLst>
          </p:cNvPr>
          <p:cNvSpPr/>
          <p:nvPr/>
        </p:nvSpPr>
        <p:spPr>
          <a:xfrm>
            <a:off x="538316" y="894723"/>
            <a:ext cx="1404785" cy="5137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5DA09081-B7B7-F32A-982D-10F549CC0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4977" y="3836756"/>
            <a:ext cx="4826623" cy="8079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ДОДаЄМО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І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ВідніМаЄМО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E38E62-3AB3-2D5D-2D22-9B4A42B759CE}"/>
              </a:ext>
            </a:extLst>
          </p:cNvPr>
          <p:cNvSpPr txBox="1"/>
          <p:nvPr/>
        </p:nvSpPr>
        <p:spPr>
          <a:xfrm>
            <a:off x="389176" y="416352"/>
            <a:ext cx="6341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 яких елементів складаються числові вирази?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CBBBA4-4839-69CB-D847-DCDBA96B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974001" y="3089715"/>
            <a:ext cx="1154344" cy="17190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D74354-A446-E220-7A40-668BB38AE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4404484-36B5-EB40-1A58-73D649AFCB52}"/>
              </a:ext>
            </a:extLst>
          </p:cNvPr>
          <p:cNvSpPr txBox="1"/>
          <p:nvPr/>
        </p:nvSpPr>
        <p:spPr>
          <a:xfrm>
            <a:off x="411543" y="861274"/>
            <a:ext cx="8468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віднімання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451747-7DD5-0301-C927-032F2BC0DDCA}"/>
              </a:ext>
            </a:extLst>
          </p:cNvPr>
          <p:cNvSpPr txBox="1"/>
          <p:nvPr/>
        </p:nvSpPr>
        <p:spPr>
          <a:xfrm>
            <a:off x="411543" y="1274873"/>
            <a:ext cx="8468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Назвіть компоненти дії віднімання.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6E7F7A-108D-7468-286F-A8A1B3BE5A64}"/>
              </a:ext>
            </a:extLst>
          </p:cNvPr>
          <p:cNvSpPr txBox="1"/>
          <p:nvPr/>
        </p:nvSpPr>
        <p:spPr>
          <a:xfrm>
            <a:off x="411543" y="1653676"/>
            <a:ext cx="8468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Спробуйте передбачити тему сьогоднішнього уроку.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6C99EB-FADF-A0A4-F9FD-E36657146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3236" y="3817534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57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2" grpId="0"/>
      <p:bldP spid="2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7CF237-2837-C892-4E04-E3B547F15E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77" t="53866" r="5082" b="37158"/>
          <a:stretch/>
        </p:blipFill>
        <p:spPr>
          <a:xfrm>
            <a:off x="370977" y="1900720"/>
            <a:ext cx="8004749" cy="4616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667063" y="471711"/>
            <a:ext cx="77086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Доповни числа до найближчих до них круглих чисел.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4497867" y="3729069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66DCA20-049A-633E-96B6-D7C461DCD7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D22F92-2775-0367-D741-C8D2C6D57A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974001" y="3089715"/>
            <a:ext cx="1154344" cy="171907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220866-9589-AEA4-B040-A32D8B999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1915" flipH="1">
            <a:off x="4605662" y="3794458"/>
            <a:ext cx="1154343" cy="79255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3E1B1C1-6971-EB3E-19D7-603CD71F32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867800" y="3329729"/>
            <a:ext cx="774374" cy="11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33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08642E-6 L -0.38559 -0.360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88" y="-1805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82716E-6 L -0.39289 -0.330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53" y="-165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7CF237-2837-C892-4E04-E3B547F15E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77" t="53866" r="5082" b="37158"/>
          <a:stretch/>
        </p:blipFill>
        <p:spPr>
          <a:xfrm>
            <a:off x="370977" y="1900720"/>
            <a:ext cx="8004749" cy="4616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667063" y="471711"/>
            <a:ext cx="77086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Доповни числа до найближчих до них круглих чисел.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1004618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E3748C-883E-13E9-BF27-F373048B3267}"/>
              </a:ext>
            </a:extLst>
          </p:cNvPr>
          <p:cNvSpPr txBox="1"/>
          <p:nvPr/>
        </p:nvSpPr>
        <p:spPr>
          <a:xfrm>
            <a:off x="7182437" y="4214587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DE973B-A61E-76C7-3E43-7558125ECAC3}"/>
              </a:ext>
            </a:extLst>
          </p:cNvPr>
          <p:cNvSpPr txBox="1"/>
          <p:nvPr/>
        </p:nvSpPr>
        <p:spPr>
          <a:xfrm>
            <a:off x="3642136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66DCA20-049A-633E-96B6-D7C461DCD7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D22F92-2775-0367-D741-C8D2C6D57A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1191358" y="3095792"/>
            <a:ext cx="1154344" cy="171907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220866-9589-AEA4-B040-A32D8B999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1915" flipH="1">
            <a:off x="7347279" y="4275512"/>
            <a:ext cx="1154343" cy="79255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7E511C-9CD8-6631-D341-E25C17ADCD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3236" y="3817534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093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46914E-6 L -0.44115 -0.4561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66" y="-2280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69136E-6 L -0.446 -0.416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09" y="-208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7CF237-2837-C892-4E04-E3B547F15E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77" t="53866" r="5082" b="37158"/>
          <a:stretch/>
        </p:blipFill>
        <p:spPr>
          <a:xfrm>
            <a:off x="370977" y="1900720"/>
            <a:ext cx="8004749" cy="4616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667063" y="471711"/>
            <a:ext cx="77086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Доповни числа до найближчих до них круглих чисел.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970697" y="187360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E3748C-883E-13E9-BF27-F373048B3267}"/>
              </a:ext>
            </a:extLst>
          </p:cNvPr>
          <p:cNvSpPr txBox="1"/>
          <p:nvPr/>
        </p:nvSpPr>
        <p:spPr>
          <a:xfrm>
            <a:off x="3182243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DE973B-A61E-76C7-3E43-7558125ECAC3}"/>
              </a:ext>
            </a:extLst>
          </p:cNvPr>
          <p:cNvSpPr txBox="1"/>
          <p:nvPr/>
        </p:nvSpPr>
        <p:spPr>
          <a:xfrm>
            <a:off x="3642136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DAEE0-914C-2FC9-DFB5-0E943CD76115}"/>
              </a:ext>
            </a:extLst>
          </p:cNvPr>
          <p:cNvSpPr txBox="1"/>
          <p:nvPr/>
        </p:nvSpPr>
        <p:spPr>
          <a:xfrm>
            <a:off x="3429580" y="375560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58F0D2-5D39-E4A3-EC94-194DB901DBDA}"/>
              </a:ext>
            </a:extLst>
          </p:cNvPr>
          <p:cNvSpPr txBox="1"/>
          <p:nvPr/>
        </p:nvSpPr>
        <p:spPr>
          <a:xfrm>
            <a:off x="5747686" y="187360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66DCA20-049A-633E-96B6-D7C461DCD7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D22F92-2775-0367-D741-C8D2C6D57A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974001" y="3089715"/>
            <a:ext cx="1154344" cy="171907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220866-9589-AEA4-B040-A32D8B999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1811">
            <a:off x="2266052" y="3802774"/>
            <a:ext cx="1317143" cy="79255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5FCA8EF-CFA5-4E5B-A50C-120B1535C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1743" y="3835018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541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0.2033 -0.360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-1805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97531E-6 L 0.21875 -0.3253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-162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7CF237-2837-C892-4E04-E3B547F15E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77" t="53866" r="5082" b="37158"/>
          <a:stretch/>
        </p:blipFill>
        <p:spPr>
          <a:xfrm>
            <a:off x="370977" y="1900720"/>
            <a:ext cx="8004749" cy="4616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667063" y="471711"/>
            <a:ext cx="77086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Доповни числа до найближчих до них круглих чисел.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1017729" y="187360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E3748C-883E-13E9-BF27-F373048B3267}"/>
              </a:ext>
            </a:extLst>
          </p:cNvPr>
          <p:cNvSpPr txBox="1"/>
          <p:nvPr/>
        </p:nvSpPr>
        <p:spPr>
          <a:xfrm>
            <a:off x="3182243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DE973B-A61E-76C7-3E43-7558125ECAC3}"/>
              </a:ext>
            </a:extLst>
          </p:cNvPr>
          <p:cNvSpPr txBox="1"/>
          <p:nvPr/>
        </p:nvSpPr>
        <p:spPr>
          <a:xfrm>
            <a:off x="3642136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DAEE0-914C-2FC9-DFB5-0E943CD76115}"/>
              </a:ext>
            </a:extLst>
          </p:cNvPr>
          <p:cNvSpPr txBox="1"/>
          <p:nvPr/>
        </p:nvSpPr>
        <p:spPr>
          <a:xfrm>
            <a:off x="5253011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58F0D2-5D39-E4A3-EC94-194DB901DBDA}"/>
              </a:ext>
            </a:extLst>
          </p:cNvPr>
          <p:cNvSpPr txBox="1"/>
          <p:nvPr/>
        </p:nvSpPr>
        <p:spPr>
          <a:xfrm>
            <a:off x="5747686" y="187360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D0C178-4D52-54D9-1872-2471051F4DB5}"/>
              </a:ext>
            </a:extLst>
          </p:cNvPr>
          <p:cNvSpPr txBox="1"/>
          <p:nvPr/>
        </p:nvSpPr>
        <p:spPr>
          <a:xfrm>
            <a:off x="4274056" y="362077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AB9498-F060-A8E4-9096-FD5AD87134A9}"/>
              </a:ext>
            </a:extLst>
          </p:cNvPr>
          <p:cNvSpPr txBox="1"/>
          <p:nvPr/>
        </p:nvSpPr>
        <p:spPr>
          <a:xfrm>
            <a:off x="7924450" y="188716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66DCA20-049A-633E-96B6-D7C461DCD7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D22F92-2775-0367-D741-C8D2C6D57A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974001" y="3089715"/>
            <a:ext cx="1154344" cy="171907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220866-9589-AEA4-B040-A32D8B999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3310">
            <a:off x="3402179" y="3834723"/>
            <a:ext cx="1117977" cy="79255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6A0D3A-513A-CB63-7E15-CB570EC422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3236" y="3817534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9626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5679E-6 L 0.34497 -0.3342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1672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64198E-7 L 0.35365 -0.3314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D13200-E135-FE76-6810-1AB37BBE7E1C}"/>
              </a:ext>
            </a:extLst>
          </p:cNvPr>
          <p:cNvSpPr txBox="1"/>
          <p:nvPr/>
        </p:nvSpPr>
        <p:spPr>
          <a:xfrm>
            <a:off x="1603947" y="162819"/>
            <a:ext cx="730020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Поясни розв’язування за першою схемою. Що змінилося в другому виразі? Як ця зміна вплине на його розв’язування? Що спільне в розв’язаннях?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58272C-4A21-AF1E-F99C-F0DB9FC4781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3, с.84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4AC609-36D8-15BF-626A-990B738E1D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5" t="39782" r="58688" b="40472"/>
          <a:stretch/>
        </p:blipFill>
        <p:spPr>
          <a:xfrm>
            <a:off x="614595" y="1341301"/>
            <a:ext cx="3642611" cy="10156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C4F9ED3-3B69-EFE4-E690-DEC221BA4E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432" t="39782" r="3770" b="40472"/>
          <a:stretch/>
        </p:blipFill>
        <p:spPr>
          <a:xfrm>
            <a:off x="614595" y="2531516"/>
            <a:ext cx="4004871" cy="10156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16F4C50-2DA1-2560-1D88-4201E27570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432" t="61190" r="3770" b="20595"/>
          <a:stretch/>
        </p:blipFill>
        <p:spPr>
          <a:xfrm>
            <a:off x="614595" y="4043795"/>
            <a:ext cx="4004871" cy="936886"/>
          </a:xfrm>
          <a:prstGeom prst="rect">
            <a:avLst/>
          </a:prstGeom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727262D-2311-8320-B32E-0B9BFAB998FF}"/>
              </a:ext>
            </a:extLst>
          </p:cNvPr>
          <p:cNvSpPr/>
          <p:nvPr/>
        </p:nvSpPr>
        <p:spPr>
          <a:xfrm rot="20777885">
            <a:off x="677236" y="1421754"/>
            <a:ext cx="307590" cy="936886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1AF60C-FF04-F33C-313E-E23CCCCDE9A5}"/>
              </a:ext>
            </a:extLst>
          </p:cNvPr>
          <p:cNvSpPr txBox="1"/>
          <p:nvPr/>
        </p:nvSpPr>
        <p:spPr>
          <a:xfrm>
            <a:off x="2684378" y="135115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650924-F6C5-0275-B5F1-C309C6F7554D}"/>
              </a:ext>
            </a:extLst>
          </p:cNvPr>
          <p:cNvSpPr txBox="1"/>
          <p:nvPr/>
        </p:nvSpPr>
        <p:spPr>
          <a:xfrm>
            <a:off x="3335880" y="135115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774DB7-0225-CCF1-E747-4B6567CD7344}"/>
              </a:ext>
            </a:extLst>
          </p:cNvPr>
          <p:cNvSpPr txBox="1"/>
          <p:nvPr/>
        </p:nvSpPr>
        <p:spPr>
          <a:xfrm>
            <a:off x="3765993" y="135839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uk-UA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2C8A5B87-7E92-9283-50AB-22C3490BFE98}"/>
              </a:ext>
            </a:extLst>
          </p:cNvPr>
          <p:cNvSpPr/>
          <p:nvPr/>
        </p:nvSpPr>
        <p:spPr>
          <a:xfrm rot="20777885">
            <a:off x="741444" y="2610764"/>
            <a:ext cx="506593" cy="936886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BB9129-22AA-6E02-2352-A72AB270CD5D}"/>
              </a:ext>
            </a:extLst>
          </p:cNvPr>
          <p:cNvSpPr txBox="1"/>
          <p:nvPr/>
        </p:nvSpPr>
        <p:spPr>
          <a:xfrm>
            <a:off x="3067195" y="257768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073CBF-D432-E197-99E2-44ED9A1EEDA2}"/>
              </a:ext>
            </a:extLst>
          </p:cNvPr>
          <p:cNvSpPr txBox="1"/>
          <p:nvPr/>
        </p:nvSpPr>
        <p:spPr>
          <a:xfrm>
            <a:off x="3728517" y="257543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3F066D-81E0-9AC1-8CCD-50EEAD621DE2}"/>
              </a:ext>
            </a:extLst>
          </p:cNvPr>
          <p:cNvSpPr txBox="1"/>
          <p:nvPr/>
        </p:nvSpPr>
        <p:spPr>
          <a:xfrm>
            <a:off x="4124791" y="257021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82</a:t>
            </a:r>
            <a:endParaRPr lang="uk-UA" dirty="0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000F9D75-CA91-65A3-55FE-3A2251DBE16B}"/>
              </a:ext>
            </a:extLst>
          </p:cNvPr>
          <p:cNvSpPr/>
          <p:nvPr/>
        </p:nvSpPr>
        <p:spPr>
          <a:xfrm rot="20777885">
            <a:off x="722244" y="4043795"/>
            <a:ext cx="506593" cy="936886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DA014F8-EE83-A88B-1405-981EB623FC5E}"/>
              </a:ext>
            </a:extLst>
          </p:cNvPr>
          <p:cNvSpPr txBox="1"/>
          <p:nvPr/>
        </p:nvSpPr>
        <p:spPr>
          <a:xfrm>
            <a:off x="3406972" y="400037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EC0C79-A0B7-3A98-FF55-898F36932914}"/>
              </a:ext>
            </a:extLst>
          </p:cNvPr>
          <p:cNvSpPr txBox="1"/>
          <p:nvPr/>
        </p:nvSpPr>
        <p:spPr>
          <a:xfrm>
            <a:off x="3940875" y="399093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uk-U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2272A3-64F5-1ACD-EB43-A40C11E2229A}"/>
              </a:ext>
            </a:extLst>
          </p:cNvPr>
          <p:cNvSpPr txBox="1"/>
          <p:nvPr/>
        </p:nvSpPr>
        <p:spPr>
          <a:xfrm>
            <a:off x="4483700" y="400037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92</a:t>
            </a:r>
            <a:endParaRPr lang="uk-UA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895B7BC-6FF3-A7AB-12B0-67DCA38A67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676856" y="3030915"/>
            <a:ext cx="750538" cy="185632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C892767-F347-F06F-A3AC-7A27900813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422040" y="3131402"/>
            <a:ext cx="1154344" cy="171907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4DD96CA-5D0E-61B4-757C-21AB5F3CD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63131" y="4040313"/>
            <a:ext cx="556012" cy="84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05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2D7D5C-B074-0EC0-4ECA-A4493FAD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424" r="8689" b="49203"/>
          <a:stretch/>
        </p:blipFill>
        <p:spPr>
          <a:xfrm>
            <a:off x="157396" y="1956047"/>
            <a:ext cx="8349521" cy="3792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4, с.84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876925" y="153888"/>
            <a:ext cx="826707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Встав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пропущені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зменшити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зменшуване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круглого числа. 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1500154" y="1914823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E3748C-883E-13E9-BF27-F373048B3267}"/>
              </a:ext>
            </a:extLst>
          </p:cNvPr>
          <p:cNvSpPr txBox="1"/>
          <p:nvPr/>
        </p:nvSpPr>
        <p:spPr>
          <a:xfrm>
            <a:off x="3307006" y="1893056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DE973B-A61E-76C7-3E43-7558125ECAC3}"/>
              </a:ext>
            </a:extLst>
          </p:cNvPr>
          <p:cNvSpPr txBox="1"/>
          <p:nvPr/>
        </p:nvSpPr>
        <p:spPr>
          <a:xfrm>
            <a:off x="3801681" y="1913223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DAEE0-914C-2FC9-DFB5-0E943CD76115}"/>
              </a:ext>
            </a:extLst>
          </p:cNvPr>
          <p:cNvSpPr txBox="1"/>
          <p:nvPr/>
        </p:nvSpPr>
        <p:spPr>
          <a:xfrm>
            <a:off x="5412556" y="191322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58F0D2-5D39-E4A3-EC94-194DB901DBDA}"/>
              </a:ext>
            </a:extLst>
          </p:cNvPr>
          <p:cNvSpPr txBox="1"/>
          <p:nvPr/>
        </p:nvSpPr>
        <p:spPr>
          <a:xfrm>
            <a:off x="5855870" y="1919117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D0C178-4D52-54D9-1872-2471051F4DB5}"/>
              </a:ext>
            </a:extLst>
          </p:cNvPr>
          <p:cNvSpPr txBox="1"/>
          <p:nvPr/>
        </p:nvSpPr>
        <p:spPr>
          <a:xfrm>
            <a:off x="7554444" y="1919117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AB9498-F060-A8E4-9096-FD5AD87134A9}"/>
              </a:ext>
            </a:extLst>
          </p:cNvPr>
          <p:cNvSpPr txBox="1"/>
          <p:nvPr/>
        </p:nvSpPr>
        <p:spPr>
          <a:xfrm>
            <a:off x="8004148" y="1893056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DAA3AE4-5263-9035-5D93-4B0ABA21D9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697A9C3-2AD8-EE0C-8B51-836247B5AF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1064172" y="3039619"/>
            <a:ext cx="1154344" cy="171907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6B100F3-D1D9-9DBD-2155-B0275FD64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1707" y="3761361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46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6" grpId="0"/>
      <p:bldP spid="1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316DF88-C91C-9418-9C8C-7517EE2042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13" t="46246" r="10163" b="37778"/>
          <a:stretch/>
        </p:blipFill>
        <p:spPr>
          <a:xfrm>
            <a:off x="1327567" y="3490530"/>
            <a:ext cx="4631219" cy="10945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C53DA90-C7A9-31D2-D1FE-97D595A280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54" t="30892" r="13189" b="53864"/>
          <a:stretch/>
        </p:blipFill>
        <p:spPr>
          <a:xfrm>
            <a:off x="1210538" y="2205872"/>
            <a:ext cx="4538690" cy="109456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039FF7A-86DD-2A03-39C0-DDC65D53D9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19" t="30892" r="54006" b="53236"/>
          <a:stretch/>
        </p:blipFill>
        <p:spPr>
          <a:xfrm>
            <a:off x="1112332" y="996447"/>
            <a:ext cx="4589279" cy="1164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D13200-E135-FE76-6810-1AB37BBE7E1C}"/>
              </a:ext>
            </a:extLst>
          </p:cNvPr>
          <p:cNvSpPr txBox="1"/>
          <p:nvPr/>
        </p:nvSpPr>
        <p:spPr>
          <a:xfrm>
            <a:off x="1603947" y="162819"/>
            <a:ext cx="73002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Поясни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схемою.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змінилося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другому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Як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вплинула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зування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58272C-4A21-AF1E-F99C-F0DB9FC4781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5, с.84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727262D-2311-8320-B32E-0B9BFAB998FF}"/>
              </a:ext>
            </a:extLst>
          </p:cNvPr>
          <p:cNvSpPr/>
          <p:nvPr/>
        </p:nvSpPr>
        <p:spPr>
          <a:xfrm rot="20777885">
            <a:off x="1308424" y="1023426"/>
            <a:ext cx="471652" cy="1055358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1AF60C-FF04-F33C-313E-E23CCCCDE9A5}"/>
              </a:ext>
            </a:extLst>
          </p:cNvPr>
          <p:cNvSpPr txBox="1"/>
          <p:nvPr/>
        </p:nvSpPr>
        <p:spPr>
          <a:xfrm>
            <a:off x="3975854" y="101716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650924-F6C5-0275-B5F1-C309C6F7554D}"/>
              </a:ext>
            </a:extLst>
          </p:cNvPr>
          <p:cNvSpPr txBox="1"/>
          <p:nvPr/>
        </p:nvSpPr>
        <p:spPr>
          <a:xfrm>
            <a:off x="4671909" y="104103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774DB7-0225-CCF1-E747-4B6567CD7344}"/>
              </a:ext>
            </a:extLst>
          </p:cNvPr>
          <p:cNvSpPr txBox="1"/>
          <p:nvPr/>
        </p:nvSpPr>
        <p:spPr>
          <a:xfrm>
            <a:off x="5254051" y="1033524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2C8A5B87-7E92-9283-50AB-22C3490BFE98}"/>
              </a:ext>
            </a:extLst>
          </p:cNvPr>
          <p:cNvSpPr/>
          <p:nvPr/>
        </p:nvSpPr>
        <p:spPr>
          <a:xfrm rot="20777885">
            <a:off x="1361318" y="2277650"/>
            <a:ext cx="554687" cy="1032751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BB9129-22AA-6E02-2352-A72AB270CD5D}"/>
              </a:ext>
            </a:extLst>
          </p:cNvPr>
          <p:cNvSpPr txBox="1"/>
          <p:nvPr/>
        </p:nvSpPr>
        <p:spPr>
          <a:xfrm>
            <a:off x="4016861" y="2209462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073CBF-D432-E197-99E2-44ED9A1EEDA2}"/>
              </a:ext>
            </a:extLst>
          </p:cNvPr>
          <p:cNvSpPr txBox="1"/>
          <p:nvPr/>
        </p:nvSpPr>
        <p:spPr>
          <a:xfrm>
            <a:off x="4716106" y="2205955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3F066D-81E0-9AC1-8CCD-50EEAD621DE2}"/>
              </a:ext>
            </a:extLst>
          </p:cNvPr>
          <p:cNvSpPr txBox="1"/>
          <p:nvPr/>
        </p:nvSpPr>
        <p:spPr>
          <a:xfrm>
            <a:off x="5232667" y="220365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48</a:t>
            </a:r>
            <a:endParaRPr lang="uk-UA" dirty="0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000F9D75-CA91-65A3-55FE-3A2251DBE16B}"/>
              </a:ext>
            </a:extLst>
          </p:cNvPr>
          <p:cNvSpPr/>
          <p:nvPr/>
        </p:nvSpPr>
        <p:spPr>
          <a:xfrm rot="20337132">
            <a:off x="1423055" y="3462911"/>
            <a:ext cx="610043" cy="1170123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6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DA014F8-EE83-A88B-1405-981EB623FC5E}"/>
              </a:ext>
            </a:extLst>
          </p:cNvPr>
          <p:cNvSpPr txBox="1"/>
          <p:nvPr/>
        </p:nvSpPr>
        <p:spPr>
          <a:xfrm>
            <a:off x="4324662" y="349803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uk-UA" dirty="0">
              <a:solidFill>
                <a:srgbClr val="FF0066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EC0C79-A0B7-3A98-FF55-898F36932914}"/>
              </a:ext>
            </a:extLst>
          </p:cNvPr>
          <p:cNvSpPr txBox="1"/>
          <p:nvPr/>
        </p:nvSpPr>
        <p:spPr>
          <a:xfrm>
            <a:off x="4894386" y="350194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2272A3-64F5-1ACD-EB43-A40C11E2229A}"/>
              </a:ext>
            </a:extLst>
          </p:cNvPr>
          <p:cNvSpPr txBox="1"/>
          <p:nvPr/>
        </p:nvSpPr>
        <p:spPr>
          <a:xfrm>
            <a:off x="5454273" y="349803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uk-UA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EE506D0-42C1-770D-4B13-C17A70129D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C173EC5-7E5A-5934-A3FB-488FB507B4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7356290" y="3100167"/>
            <a:ext cx="1154344" cy="171907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2D067A9-BE36-98C3-C429-94E02D9BC6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37382" y="3959703"/>
            <a:ext cx="652572" cy="93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629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73E422B-DC2E-F661-80BA-554C667BA031}"/>
              </a:ext>
            </a:extLst>
          </p:cNvPr>
          <p:cNvSpPr txBox="1"/>
          <p:nvPr/>
        </p:nvSpPr>
        <p:spPr>
          <a:xfrm>
            <a:off x="2465882" y="258342"/>
            <a:ext cx="61684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коментарем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831C89-D323-A4CA-C50F-DF26901615C2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6, с.84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9F67F9-AEC3-E606-BC0E-E915288D2A62}"/>
              </a:ext>
            </a:extLst>
          </p:cNvPr>
          <p:cNvSpPr txBox="1"/>
          <p:nvPr/>
        </p:nvSpPr>
        <p:spPr>
          <a:xfrm>
            <a:off x="798226" y="1162134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= 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24D132E-BB00-194A-2D12-593781AFDCCF}"/>
              </a:ext>
            </a:extLst>
          </p:cNvPr>
          <p:cNvCxnSpPr/>
          <p:nvPr/>
        </p:nvCxnSpPr>
        <p:spPr>
          <a:xfrm flipH="1">
            <a:off x="1416570" y="1558977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E605BFCF-3BB6-1837-9D92-73B82F8DC1E5}"/>
              </a:ext>
            </a:extLst>
          </p:cNvPr>
          <p:cNvCxnSpPr>
            <a:cxnSpLocks/>
          </p:cNvCxnSpPr>
          <p:nvPr/>
        </p:nvCxnSpPr>
        <p:spPr>
          <a:xfrm>
            <a:off x="1648918" y="1561408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8C1DEE5-C318-068D-4DAD-2DFFE10AFBB9}"/>
              </a:ext>
            </a:extLst>
          </p:cNvPr>
          <p:cNvSpPr txBox="1"/>
          <p:nvPr/>
        </p:nvSpPr>
        <p:spPr>
          <a:xfrm>
            <a:off x="1211393" y="1843790"/>
            <a:ext cx="979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69C55C-9683-F877-10EE-B65690F89DD9}"/>
              </a:ext>
            </a:extLst>
          </p:cNvPr>
          <p:cNvSpPr txBox="1"/>
          <p:nvPr/>
        </p:nvSpPr>
        <p:spPr>
          <a:xfrm>
            <a:off x="2086131" y="1162133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=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52AE36-B218-25A8-4241-16C8D717DEDB}"/>
              </a:ext>
            </a:extLst>
          </p:cNvPr>
          <p:cNvSpPr txBox="1"/>
          <p:nvPr/>
        </p:nvSpPr>
        <p:spPr>
          <a:xfrm>
            <a:off x="3354049" y="1162133"/>
            <a:ext cx="61584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92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A63D3E-DEA4-1A34-1067-7B8557C7B91D}"/>
              </a:ext>
            </a:extLst>
          </p:cNvPr>
          <p:cNvSpPr txBox="1"/>
          <p:nvPr/>
        </p:nvSpPr>
        <p:spPr>
          <a:xfrm>
            <a:off x="798226" y="2376381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 = </a:t>
            </a: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F832C5AC-B5D2-DEBE-065B-AB9D522DF134}"/>
              </a:ext>
            </a:extLst>
          </p:cNvPr>
          <p:cNvCxnSpPr/>
          <p:nvPr/>
        </p:nvCxnSpPr>
        <p:spPr>
          <a:xfrm flipH="1">
            <a:off x="1317260" y="2766565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87426AC7-7E03-1725-C5E7-E5123AABE728}"/>
              </a:ext>
            </a:extLst>
          </p:cNvPr>
          <p:cNvCxnSpPr>
            <a:cxnSpLocks/>
          </p:cNvCxnSpPr>
          <p:nvPr/>
        </p:nvCxnSpPr>
        <p:spPr>
          <a:xfrm>
            <a:off x="1593954" y="2761620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912D96B-EBFA-7A7A-316A-69FB528567EF}"/>
              </a:ext>
            </a:extLst>
          </p:cNvPr>
          <p:cNvSpPr txBox="1"/>
          <p:nvPr/>
        </p:nvSpPr>
        <p:spPr>
          <a:xfrm>
            <a:off x="1042753" y="3051378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6A5FB4-FFAF-68AD-5A77-A31669218A1B}"/>
              </a:ext>
            </a:extLst>
          </p:cNvPr>
          <p:cNvSpPr txBox="1"/>
          <p:nvPr/>
        </p:nvSpPr>
        <p:spPr>
          <a:xfrm>
            <a:off x="2027419" y="2376380"/>
            <a:ext cx="119546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=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AEAF44-BF9E-9112-3200-3BFEEFFCC795}"/>
              </a:ext>
            </a:extLst>
          </p:cNvPr>
          <p:cNvSpPr txBox="1"/>
          <p:nvPr/>
        </p:nvSpPr>
        <p:spPr>
          <a:xfrm>
            <a:off x="3102963" y="2376379"/>
            <a:ext cx="47968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F96A12-B562-F7AC-B3EE-B794F682BC97}"/>
              </a:ext>
            </a:extLst>
          </p:cNvPr>
          <p:cNvSpPr txBox="1"/>
          <p:nvPr/>
        </p:nvSpPr>
        <p:spPr>
          <a:xfrm>
            <a:off x="780737" y="3750533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= </a:t>
            </a: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F02A5A9D-75DE-DDAF-2FBE-6AA153A1EEFF}"/>
              </a:ext>
            </a:extLst>
          </p:cNvPr>
          <p:cNvCxnSpPr/>
          <p:nvPr/>
        </p:nvCxnSpPr>
        <p:spPr>
          <a:xfrm flipH="1">
            <a:off x="1361606" y="4140717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812F867F-B061-E746-474F-E6FE066F84F5}"/>
              </a:ext>
            </a:extLst>
          </p:cNvPr>
          <p:cNvCxnSpPr>
            <a:cxnSpLocks/>
          </p:cNvCxnSpPr>
          <p:nvPr/>
        </p:nvCxnSpPr>
        <p:spPr>
          <a:xfrm>
            <a:off x="1593954" y="4143148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2365331-4B10-BCE8-F9E2-EC83CE4700CE}"/>
              </a:ext>
            </a:extLst>
          </p:cNvPr>
          <p:cNvSpPr txBox="1"/>
          <p:nvPr/>
        </p:nvSpPr>
        <p:spPr>
          <a:xfrm>
            <a:off x="1087411" y="4449688"/>
            <a:ext cx="979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DBD7BD4-D084-4A9C-DA5D-CF6B35227DB7}"/>
              </a:ext>
            </a:extLst>
          </p:cNvPr>
          <p:cNvSpPr txBox="1"/>
          <p:nvPr/>
        </p:nvSpPr>
        <p:spPr>
          <a:xfrm>
            <a:off x="2054276" y="3750948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=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4F3A5C-25C5-F6D4-D786-07D62F512060}"/>
              </a:ext>
            </a:extLst>
          </p:cNvPr>
          <p:cNvSpPr txBox="1"/>
          <p:nvPr/>
        </p:nvSpPr>
        <p:spPr>
          <a:xfrm>
            <a:off x="3342806" y="3750532"/>
            <a:ext cx="61584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54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FF9F39-1318-28AA-8DC8-DF3E92B7117D}"/>
              </a:ext>
            </a:extLst>
          </p:cNvPr>
          <p:cNvSpPr txBox="1"/>
          <p:nvPr/>
        </p:nvSpPr>
        <p:spPr>
          <a:xfrm>
            <a:off x="4927394" y="1115241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 = </a:t>
            </a:r>
          </a:p>
        </p:txBody>
      </p: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9A568F83-3BCD-6B89-2B67-FA764B94AD32}"/>
              </a:ext>
            </a:extLst>
          </p:cNvPr>
          <p:cNvCxnSpPr/>
          <p:nvPr/>
        </p:nvCxnSpPr>
        <p:spPr>
          <a:xfrm flipH="1">
            <a:off x="5433934" y="1481391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0163508A-818E-64E5-5777-7EB9E8EA674E}"/>
              </a:ext>
            </a:extLst>
          </p:cNvPr>
          <p:cNvCxnSpPr>
            <a:cxnSpLocks/>
          </p:cNvCxnSpPr>
          <p:nvPr/>
        </p:nvCxnSpPr>
        <p:spPr>
          <a:xfrm>
            <a:off x="5672528" y="1489885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0FC69D26-3A8C-2F44-61F9-F310AC77CCDE}"/>
              </a:ext>
            </a:extLst>
          </p:cNvPr>
          <p:cNvSpPr txBox="1"/>
          <p:nvPr/>
        </p:nvSpPr>
        <p:spPr>
          <a:xfrm>
            <a:off x="5144593" y="1720717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1C65468-13FA-97D9-0EEE-B9B348193842}"/>
              </a:ext>
            </a:extLst>
          </p:cNvPr>
          <p:cNvSpPr txBox="1"/>
          <p:nvPr/>
        </p:nvSpPr>
        <p:spPr>
          <a:xfrm>
            <a:off x="6172822" y="1118188"/>
            <a:ext cx="119546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=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C30BE94-7855-EA9A-657C-427A3AB573A2}"/>
              </a:ext>
            </a:extLst>
          </p:cNvPr>
          <p:cNvSpPr txBox="1"/>
          <p:nvPr/>
        </p:nvSpPr>
        <p:spPr>
          <a:xfrm>
            <a:off x="7200275" y="1115241"/>
            <a:ext cx="7238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32F2A8-5A6E-709E-858F-B4672549251F}"/>
              </a:ext>
            </a:extLst>
          </p:cNvPr>
          <p:cNvSpPr txBox="1"/>
          <p:nvPr/>
        </p:nvSpPr>
        <p:spPr>
          <a:xfrm>
            <a:off x="4927394" y="2299955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= </a:t>
            </a:r>
          </a:p>
        </p:txBody>
      </p: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FD49F9AE-018A-B337-2A10-3467CB7664D3}"/>
              </a:ext>
            </a:extLst>
          </p:cNvPr>
          <p:cNvCxnSpPr/>
          <p:nvPr/>
        </p:nvCxnSpPr>
        <p:spPr>
          <a:xfrm flipH="1">
            <a:off x="5445179" y="2695637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50997EE4-2CF3-BD1C-5178-A6D6176AF03C}"/>
              </a:ext>
            </a:extLst>
          </p:cNvPr>
          <p:cNvCxnSpPr>
            <a:cxnSpLocks/>
          </p:cNvCxnSpPr>
          <p:nvPr/>
        </p:nvCxnSpPr>
        <p:spPr>
          <a:xfrm>
            <a:off x="5711020" y="2703982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71E9D05-DD86-5CF9-DF55-A8532533CF4F}"/>
              </a:ext>
            </a:extLst>
          </p:cNvPr>
          <p:cNvSpPr txBox="1"/>
          <p:nvPr/>
        </p:nvSpPr>
        <p:spPr>
          <a:xfrm>
            <a:off x="5189331" y="2894760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7C4010E-088E-289F-80E5-4976B9F87FEF}"/>
              </a:ext>
            </a:extLst>
          </p:cNvPr>
          <p:cNvSpPr txBox="1"/>
          <p:nvPr/>
        </p:nvSpPr>
        <p:spPr>
          <a:xfrm>
            <a:off x="6060396" y="2305978"/>
            <a:ext cx="142031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=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838AFF6-4831-8F73-44FD-F985F1A923AF}"/>
              </a:ext>
            </a:extLst>
          </p:cNvPr>
          <p:cNvSpPr txBox="1"/>
          <p:nvPr/>
        </p:nvSpPr>
        <p:spPr>
          <a:xfrm>
            <a:off x="7342062" y="2299955"/>
            <a:ext cx="590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63 </a:t>
            </a: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BB73D7-B808-7899-5580-0D7AB7D3AD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6422040" y="3131402"/>
            <a:ext cx="1154344" cy="1719072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CD9D814C-E701-9A72-EF7E-A5AB92A5BD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7676856" y="3030915"/>
            <a:ext cx="750538" cy="1856324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C4DD01CE-2D4E-6369-6CA4-0E944D3A0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116" y="3853144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445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 animBg="1"/>
      <p:bldP spid="16" grpId="0" animBg="1"/>
      <p:bldP spid="19" grpId="0"/>
      <p:bldP spid="20" grpId="0" animBg="1"/>
      <p:bldP spid="21" grpId="0" animBg="1"/>
      <p:bldP spid="22" grpId="0" animBg="1"/>
      <p:bldP spid="25" grpId="0"/>
      <p:bldP spid="26" grpId="0" animBg="1"/>
      <p:bldP spid="27" grpId="0" animBg="1"/>
      <p:bldP spid="28" grpId="0" animBg="1"/>
      <p:bldP spid="31" grpId="0"/>
      <p:bldP spid="32" grpId="0" animBg="1"/>
      <p:bldP spid="33" grpId="0" animBg="1"/>
      <p:bldP spid="34" grpId="0" animBg="1"/>
      <p:bldP spid="37" grpId="0"/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05.02.2023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0" y="1955392"/>
            <a:ext cx="1824885" cy="271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3293" y="1871988"/>
            <a:ext cx="1087008" cy="268852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63C288B-1071-CDD5-8B55-BAEF6FC11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526" y="-17013"/>
            <a:ext cx="647347" cy="9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5888</TotalTime>
  <Words>319</Words>
  <Application>Microsoft Office PowerPoint</Application>
  <PresentationFormat>Экран (16:9)</PresentationFormat>
  <Paragraphs>96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562</cp:revision>
  <dcterms:created xsi:type="dcterms:W3CDTF">2020-05-07T12:25:24Z</dcterms:created>
  <dcterms:modified xsi:type="dcterms:W3CDTF">2023-02-05T17:00:52Z</dcterms:modified>
</cp:coreProperties>
</file>