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777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15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397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087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71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00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46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49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449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267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11B20-670D-4E47-A1C4-79B309EB69AB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1D8FC-4DBE-41E1-A7D7-A360CC3BC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66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703" y="549849"/>
            <a:ext cx="5857297" cy="60908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5964" y="1350818"/>
            <a:ext cx="51732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Віршовані задачі</a:t>
            </a:r>
            <a:endParaRPr lang="ru-RU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00200" y="4572000"/>
            <a:ext cx="35349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Автор : </a:t>
            </a:r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endParaRPr lang="uk-UA" sz="2400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uk-UA" sz="24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    Валентина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55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42" b="9091"/>
          <a:stretch/>
        </p:blipFill>
        <p:spPr>
          <a:xfrm>
            <a:off x="829965" y="332509"/>
            <a:ext cx="5363018" cy="6234545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6400801" y="1184564"/>
            <a:ext cx="5548744" cy="507076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Білка сушила на зиму грибочки.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Чотири опеньки знайшла на пеньочку.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Під дубом побачила боровичка,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А під сосною два 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маслючка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у білочки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Грибочків на </a:t>
            </a:r>
            <a:r>
              <a:rPr lang="uk-UA" dirty="0">
                <a:solidFill>
                  <a:schemeClr val="tx1"/>
                </a:solidFill>
                <a:latin typeface="Arial Black" panose="020B0A04020102020204" pitchFamily="34" charset="0"/>
              </a:rPr>
              <a:t>г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ілочці?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230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0764"/>
            <a:ext cx="1787236" cy="1787236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0" y="-685800"/>
            <a:ext cx="5278581" cy="47590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Лелека в болоті на жаб полював.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Вже семеро жабок маленьких піймав.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Та втримати в дзьобі усіх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Лелека-невдаха не зміг.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Двох жабок не втримав і ті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uk-UA" dirty="0">
                <a:solidFill>
                  <a:schemeClr val="tx1"/>
                </a:solidFill>
                <a:latin typeface="Arial Black" panose="020B0A04020102020204" pitchFamily="34" charset="0"/>
              </a:rPr>
              <a:t>П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рудко заховались в очереті.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ж з їв він жабенят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Треба нам 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порахувать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1600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333" y="0"/>
            <a:ext cx="3238500" cy="5076825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2327564" y="878898"/>
            <a:ext cx="4530436" cy="419792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Вісім ніг у павука.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Про це кожен знає.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Тому вранці чобітки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На кожну взуває.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Та сьогодні ніжок дві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Залишились без чобіт.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всього чобіток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Взув маленький павучок?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507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85850"/>
            <a:ext cx="12192000" cy="5830726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7211291" y="207818"/>
            <a:ext cx="4322618" cy="288867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Під вікном десять тюльпанів 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 мене зацвіло.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Чотири жовтих, три червоні.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білих там було?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607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1392381" y="914399"/>
            <a:ext cx="5174674" cy="3990109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Дозріли полуниці на грядці.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Мама вісім зібрала уранці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І порівно розділила Сашку і Оксанці.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По скільки полуниць, здогадались,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Дітям від мами дістались?</a:t>
            </a:r>
          </a:p>
        </p:txBody>
      </p:sp>
    </p:spTree>
    <p:extLst>
      <p:ext uri="{BB962C8B-B14F-4D97-AF65-F5344CB8AC3E}">
        <p14:creationId xmlns:p14="http://schemas.microsoft.com/office/powerpoint/2010/main" val="1497056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"/>
            <a:ext cx="12191999" cy="68575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417" y="-644022"/>
            <a:ext cx="4239491" cy="4239491"/>
          </a:xfrm>
          <a:prstGeom prst="rect">
            <a:avLst/>
          </a:prstGeom>
        </p:spPr>
      </p:pic>
      <p:sp>
        <p:nvSpPr>
          <p:cNvPr id="6" name="Волна 5"/>
          <p:cNvSpPr/>
          <p:nvPr/>
        </p:nvSpPr>
        <p:spPr>
          <a:xfrm>
            <a:off x="280555" y="-456985"/>
            <a:ext cx="5746172" cy="434318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У моєї киці кошенят багато.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Вирішила я їх порахувати.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Два смугасті, три руденькі,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Ще один малюк чорненький.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Одне біле з плямкою на вусі.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всього кошенят у кицьки – матусі?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65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011"/>
            <a:ext cx="12192000" cy="6906011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110836" y="-1039091"/>
            <a:ext cx="6130636" cy="606829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Зелений коник у траві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На скрипці награє пісні.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Бабка над квіткою зависла.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Це бабка – синє коромисло.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Метелик крильцями 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тріпоче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,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Із квітки нектар дістати хоче.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А ось мурашок шість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Несуть в мурашник лист.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Тепер, друзі, полічіть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Й скільки всіх комах скажіть.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283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415636" y="1205346"/>
            <a:ext cx="4592781" cy="357447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Курчатка клювали зерно.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Десять зернинок з їло одно.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Друге -  більше на п ять .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Скільки  зернят їм дісталось, вам треба 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сказать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0543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272</Words>
  <Application>Microsoft Office PowerPoint</Application>
  <PresentationFormat>Широкоэкранный</PresentationFormat>
  <Paragraphs>54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2025-04-08T12:31:50Z</dcterms:created>
  <dcterms:modified xsi:type="dcterms:W3CDTF">2025-04-08T14:32:14Z</dcterms:modified>
</cp:coreProperties>
</file>