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7" r:id="rId9"/>
    <p:sldId id="269" r:id="rId10"/>
    <p:sldId id="275" r:id="rId11"/>
    <p:sldId id="277" r:id="rId12"/>
    <p:sldId id="278" r:id="rId13"/>
    <p:sldId id="297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91" r:id="rId25"/>
    <p:sldId id="292" r:id="rId26"/>
    <p:sldId id="293" r:id="rId27"/>
    <p:sldId id="294" r:id="rId28"/>
    <p:sldId id="295" r:id="rId29"/>
    <p:sldId id="296" r:id="rId30"/>
    <p:sldId id="298" r:id="rId31"/>
    <p:sldId id="299" r:id="rId32"/>
    <p:sldId id="300" r:id="rId33"/>
    <p:sldId id="301" r:id="rId34"/>
    <p:sldId id="302" r:id="rId35"/>
    <p:sldId id="303" r:id="rId36"/>
    <p:sldId id="304" r:id="rId37"/>
    <p:sldId id="305" r:id="rId38"/>
    <p:sldId id="307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1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F11761-5844-4374-943C-1731C8E8248A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8B2AC1-4B44-49FC-97CE-A1C73C7AA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 descr="Всесвітній день дитини | Яворів Інф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0" name="Picture 4" descr="Всесвітній день дитини | Яворів Інф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57288" y="-1671655"/>
            <a:ext cx="11372874" cy="85296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ÐÐ°ÑÑÐ¸Ð½ÐºÐ¸ Ð¿Ð¾ Ð·Ð°Ð¿ÑÐ¾ÑÑ Ð²ÑÐµÑÐ²ÑÑÐ½ÑÐ¹ Ð´ÐµÐ½Ñ Ð´Ð¸ÑÐ¸Ð½Ð¸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ÐÐ°ÑÑÐ¸Ð½ÐºÐ¸ Ð¿Ð¾ Ð·Ð°Ð¿ÑÐ¾ÑÑ Ð²ÑÐµÑÐ²ÑÑÐ½ÑÐ¹ Ð´ÐµÐ½Ñ Ð´Ð¸ÑÐ¸Ð½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ÐÐ°ÑÑÐ¸Ð½ÐºÐ¸ Ð¿Ð¾ Ð·Ð°Ð¿ÑÐ¾ÑÑ Ð²ÑÐµÑÐ²ÑÑÐ½ÑÐ¹ Ð´ÐµÐ½Ñ Ð´Ð¸ÑÐ¸Ð½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lib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45807" y="214290"/>
            <a:ext cx="6346484" cy="63389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/>
              <a:t>Конвенція ООН про права дитини</a:t>
            </a:r>
            <a:r>
              <a:rPr lang="ru-RU"/>
              <a:t> 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2400"/>
              <a:t>Конвенція ООН про права дитини - це угода між країнами в якій записано, як уряд кожної країни має дбати про дітей.</a:t>
            </a:r>
            <a:r>
              <a:rPr lang="ru-RU"/>
              <a:t> </a:t>
            </a:r>
          </a:p>
        </p:txBody>
      </p:sp>
      <p:pic>
        <p:nvPicPr>
          <p:cNvPr id="19463" name="Picture 7" descr="ANd9GcQg0Vn7Kuicf3QuVEC3abN2ORRyPhed7uBF97TQMlKQ8_y28E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3505200"/>
            <a:ext cx="3962400" cy="2968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5219" y="214290"/>
            <a:ext cx="8589295" cy="6441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5418" y="0"/>
            <a:ext cx="90470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90" y="0"/>
            <a:ext cx="8855890" cy="664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90" y="-287320"/>
            <a:ext cx="9141610" cy="7145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677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6982" y="0"/>
            <a:ext cx="90470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4691" y="0"/>
            <a:ext cx="901930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816335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643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02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572560" cy="630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410420"/>
            <a:ext cx="8715404" cy="6447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214290"/>
            <a:ext cx="8643998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00454" y="0"/>
            <a:ext cx="9244454" cy="716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9"/>
            <a:ext cx="8358246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2852"/>
            <a:ext cx="8786842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-121132"/>
            <a:ext cx="9144000" cy="6932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28</Words>
  <Application>Microsoft Office PowerPoint</Application>
  <PresentationFormat>Экран (4:3)</PresentationFormat>
  <Paragraphs>2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Конвенція ООН про права дитини 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556</dc:creator>
  <cp:lastModifiedBy>я</cp:lastModifiedBy>
  <cp:revision>36</cp:revision>
  <dcterms:created xsi:type="dcterms:W3CDTF">2019-08-22T05:12:08Z</dcterms:created>
  <dcterms:modified xsi:type="dcterms:W3CDTF">2021-12-12T09:24:11Z</dcterms:modified>
</cp:coreProperties>
</file>