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1189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994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666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5747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396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667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6187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331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649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609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87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539BA-C7E3-4494-B1BA-78FF728A9888}" type="datetimeFigureOut">
              <a:rPr lang="ru-RU" smtClean="0"/>
              <a:t>25.02.2023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2E2F5C-5808-4FDE-B265-A459A1B30B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912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1.pn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749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968297" y="668272"/>
            <a:ext cx="596669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Happy Birthday!</a:t>
            </a:r>
          </a:p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Letters </a:t>
            </a:r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</a:t>
            </a:r>
            <a:r>
              <a:rPr lang="en-US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Ee,Ff,Gg,Hh</a:t>
            </a:r>
            <a:r>
              <a:rPr lang="uk-UA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»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68150" y="5205438"/>
            <a:ext cx="565443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dirty="0">
                <a:solidFill>
                  <a:srgbClr val="FF0000"/>
                </a:solidFill>
              </a:rPr>
              <a:t>Підготувала: Руденко Л.В</a:t>
            </a:r>
            <a:endParaRPr lang="ru-RU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455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2923" y="616021"/>
            <a:ext cx="36895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is it?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86995" y="3189403"/>
            <a:ext cx="41104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</a:rPr>
              <a:t>a cake</a:t>
            </a:r>
            <a:endParaRPr lang="ru-RU" sz="8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38" y="1955074"/>
            <a:ext cx="3239725" cy="339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132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2923" y="616021"/>
            <a:ext cx="36895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is it?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86995" y="3189403"/>
            <a:ext cx="41104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</a:rPr>
              <a:t>a balloon</a:t>
            </a:r>
            <a:endParaRPr lang="ru-RU" sz="8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915" y="1716583"/>
            <a:ext cx="2771775" cy="4269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21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2923" y="616021"/>
            <a:ext cx="36895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is it?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87886" y="1857052"/>
            <a:ext cx="41104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</a:rPr>
              <a:t>a candle</a:t>
            </a:r>
            <a:endParaRPr lang="ru-RU" sz="8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651" y="1857052"/>
            <a:ext cx="3200263" cy="3335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65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2923" y="616021"/>
            <a:ext cx="36895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is it?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87886" y="1857052"/>
            <a:ext cx="41104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</a:rPr>
              <a:t>a star</a:t>
            </a:r>
            <a:endParaRPr lang="ru-RU" sz="8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840" y="1698171"/>
            <a:ext cx="4038600" cy="4293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708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2923" y="616021"/>
            <a:ext cx="36895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What is it?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87886" y="1857052"/>
            <a:ext cx="448491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000"/>
                </a:solidFill>
              </a:rPr>
              <a:t>a present</a:t>
            </a:r>
            <a:endParaRPr lang="ru-RU" sz="80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000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656" y="1750421"/>
            <a:ext cx="4683715" cy="4384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5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2923" y="616021"/>
            <a:ext cx="36895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Letters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9415" y="1676945"/>
            <a:ext cx="2466975" cy="1847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680" y="1676945"/>
            <a:ext cx="2133600" cy="1600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220" y="1605507"/>
            <a:ext cx="2619375" cy="17430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607" y="3903699"/>
            <a:ext cx="213360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88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pic>
        <p:nvPicPr>
          <p:cNvPr id="3" name="Цифри англійською мовою для дітей 1-10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93668" y="685800"/>
            <a:ext cx="9379131" cy="5566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42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9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71" y="95795"/>
            <a:ext cx="12087497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19479" y="772775"/>
            <a:ext cx="3291286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19900" b="1" dirty="0" smtClean="0">
                <a:ln/>
                <a:solidFill>
                  <a:schemeClr val="accent4"/>
                </a:solidFill>
              </a:rPr>
              <a:t>E </a:t>
            </a:r>
            <a:r>
              <a:rPr lang="en-US" sz="19900" b="1" dirty="0" err="1" smtClean="0">
                <a:ln/>
                <a:solidFill>
                  <a:schemeClr val="accent4"/>
                </a:solidFill>
              </a:rPr>
              <a:t>e</a:t>
            </a:r>
            <a:endParaRPr lang="ru-RU" sz="199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0951" y="1278567"/>
            <a:ext cx="3710260" cy="33108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16618" y="3927485"/>
            <a:ext cx="3611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 </a:t>
            </a:r>
            <a:r>
              <a:rPr 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</a:t>
            </a:r>
            <a:r>
              <a:rPr 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lephant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958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" y="0"/>
            <a:ext cx="12087497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94394" y="772775"/>
            <a:ext cx="2741456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19900" b="1" dirty="0" smtClean="0">
                <a:ln/>
                <a:solidFill>
                  <a:schemeClr val="accent4"/>
                </a:solidFill>
              </a:rPr>
              <a:t>F </a:t>
            </a:r>
            <a:r>
              <a:rPr lang="en-US" sz="19900" b="1" dirty="0">
                <a:ln/>
                <a:solidFill>
                  <a:schemeClr val="accent4"/>
                </a:solidFill>
              </a:rPr>
              <a:t>f</a:t>
            </a:r>
            <a:endParaRPr lang="ru-RU" sz="199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850" y="496388"/>
            <a:ext cx="3743956" cy="25690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126" y="3065417"/>
            <a:ext cx="1981372" cy="282878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815533" y="1741978"/>
            <a:ext cx="24593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 smtClean="0">
                <a:ln/>
                <a:solidFill>
                  <a:schemeClr val="accent4"/>
                </a:solidFill>
              </a:rPr>
              <a:t>a fish</a:t>
            </a:r>
            <a:endParaRPr lang="ru-RU" sz="80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884059" y="4230078"/>
            <a:ext cx="22357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a fox</a:t>
            </a:r>
            <a:endParaRPr lang="ru-RU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02215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" y="0"/>
            <a:ext cx="12087497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66392" y="772775"/>
            <a:ext cx="3597460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19900" b="1" dirty="0" smtClean="0">
                <a:ln/>
                <a:solidFill>
                  <a:schemeClr val="accent4"/>
                </a:solidFill>
              </a:rPr>
              <a:t>G</a:t>
            </a:r>
            <a:r>
              <a:rPr lang="en-US" sz="19900" b="1" dirty="0">
                <a:ln/>
                <a:solidFill>
                  <a:schemeClr val="accent4"/>
                </a:solidFill>
              </a:rPr>
              <a:t> </a:t>
            </a:r>
            <a:r>
              <a:rPr lang="en-US" sz="19900" b="1" dirty="0" err="1" smtClean="0">
                <a:ln/>
                <a:solidFill>
                  <a:schemeClr val="accent4"/>
                </a:solidFill>
              </a:rPr>
              <a:t>g</a:t>
            </a:r>
            <a:endParaRPr lang="ru-RU" sz="199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288352" y="4230078"/>
            <a:ext cx="34271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a goose</a:t>
            </a:r>
            <a:endParaRPr lang="ru-RU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912" y="876300"/>
            <a:ext cx="2452521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7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" y="0"/>
            <a:ext cx="12087497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95060" y="772775"/>
            <a:ext cx="3740126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19900" b="1" dirty="0" smtClean="0">
                <a:ln/>
                <a:solidFill>
                  <a:schemeClr val="accent4"/>
                </a:solidFill>
              </a:rPr>
              <a:t>H </a:t>
            </a:r>
            <a:r>
              <a:rPr lang="en-US" sz="19900" b="1" dirty="0" err="1" smtClean="0">
                <a:ln/>
                <a:solidFill>
                  <a:schemeClr val="accent4"/>
                </a:solidFill>
              </a:rPr>
              <a:t>h</a:t>
            </a:r>
            <a:endParaRPr lang="ru-RU" sz="199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58632" y="4613255"/>
            <a:ext cx="3302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a horse</a:t>
            </a:r>
            <a:endParaRPr lang="ru-RU" sz="8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1907" y="825027"/>
            <a:ext cx="3189293" cy="3405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763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" y="0"/>
            <a:ext cx="12087497" cy="6858000"/>
          </a:xfrm>
          <a:prstGeom prst="rect">
            <a:avLst/>
          </a:prstGeom>
        </p:spPr>
      </p:pic>
      <p:pic>
        <p:nvPicPr>
          <p:cNvPr id="5" name="Phonics Song 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end="139592.0735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762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3" y="0"/>
            <a:ext cx="12087497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5369" y="572478"/>
            <a:ext cx="3446456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13800" b="1" cap="none" spc="0" dirty="0" smtClean="0">
                <a:ln/>
                <a:solidFill>
                  <a:schemeClr val="accent4"/>
                </a:solidFill>
                <a:effectLst/>
              </a:rPr>
              <a:t>Bye!</a:t>
            </a:r>
            <a:endParaRPr lang="ru-RU" sz="138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51" y="1577340"/>
            <a:ext cx="3901440" cy="3703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553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62</Words>
  <Application>Microsoft Office PowerPoint</Application>
  <PresentationFormat>Широкоэкранный</PresentationFormat>
  <Paragraphs>24</Paragraphs>
  <Slides>14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7</cp:revision>
  <dcterms:created xsi:type="dcterms:W3CDTF">2023-02-25T10:09:33Z</dcterms:created>
  <dcterms:modified xsi:type="dcterms:W3CDTF">2023-02-25T11:16:16Z</dcterms:modified>
</cp:coreProperties>
</file>