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14.jpg" ContentType="image/png"/>
  <Override PartName="/ppt/media/image20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35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94B31-3877-41B6-A0E3-C70B49DD62DE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7EBC1-C580-4D1E-B296-E5757BD418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014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94B31-3877-41B6-A0E3-C70B49DD62DE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7EBC1-C580-4D1E-B296-E5757BD418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084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94B31-3877-41B6-A0E3-C70B49DD62DE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7EBC1-C580-4D1E-B296-E5757BD418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211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94B31-3877-41B6-A0E3-C70B49DD62DE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7EBC1-C580-4D1E-B296-E5757BD418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3659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94B31-3877-41B6-A0E3-C70B49DD62DE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7EBC1-C580-4D1E-B296-E5757BD418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372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94B31-3877-41B6-A0E3-C70B49DD62DE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7EBC1-C580-4D1E-B296-E5757BD418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957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94B31-3877-41B6-A0E3-C70B49DD62DE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7EBC1-C580-4D1E-B296-E5757BD418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4128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94B31-3877-41B6-A0E3-C70B49DD62DE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7EBC1-C580-4D1E-B296-E5757BD418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605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94B31-3877-41B6-A0E3-C70B49DD62DE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7EBC1-C580-4D1E-B296-E5757BD418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827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94B31-3877-41B6-A0E3-C70B49DD62DE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7EBC1-C580-4D1E-B296-E5757BD418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8146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94B31-3877-41B6-A0E3-C70B49DD62DE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7EBC1-C580-4D1E-B296-E5757BD418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682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94B31-3877-41B6-A0E3-C70B49DD62DE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7EBC1-C580-4D1E-B296-E5757BD418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250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21.png"/><Relationship Id="rId5" Type="http://schemas.openxmlformats.org/officeDocument/2006/relationships/image" Target="../media/image3.jpg"/><Relationship Id="rId4" Type="http://schemas.openxmlformats.org/officeDocument/2006/relationships/image" Target="../media/image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47" y="0"/>
            <a:ext cx="11930742" cy="6705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71325" y="1598474"/>
            <a:ext cx="7110023" cy="22467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Знайомство з літерами</a:t>
            </a:r>
          </a:p>
          <a:p>
            <a:pPr algn="ctr"/>
            <a:r>
              <a:rPr lang="uk-UA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</a:t>
            </a:r>
            <a:r>
              <a:rPr lang="uk-UA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Сс</a:t>
            </a:r>
            <a:r>
              <a:rPr lang="uk-UA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», «</a:t>
            </a:r>
            <a:r>
              <a:rPr lang="en-US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Dd</a:t>
            </a:r>
            <a:r>
              <a:rPr lang="uk-UA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»</a:t>
            </a:r>
            <a:endParaRPr lang="uk-UA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uk-UA" sz="32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Підготувала:Руденко</a:t>
            </a:r>
            <a:r>
              <a:rPr lang="uk-UA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Л.В</a:t>
            </a:r>
            <a:endParaRPr lang="ru-RU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023" y="4127863"/>
            <a:ext cx="4606833" cy="235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0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47" y="0"/>
            <a:ext cx="11930742" cy="67056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61286" y="1373666"/>
            <a:ext cx="530794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HELLO!</a:t>
            </a:r>
          </a:p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HOW ARE YOU ?</a:t>
            </a:r>
            <a:endParaRPr lang="ru-RU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487" y="3520039"/>
            <a:ext cx="4798422" cy="240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317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0"/>
            <a:ext cx="11930742" cy="6705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93893" y="816318"/>
            <a:ext cx="38979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IS IT?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788" y="2287768"/>
            <a:ext cx="2843349" cy="250194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883021" y="2120316"/>
            <a:ext cx="29514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It is a doll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173" y="4013018"/>
            <a:ext cx="1643573" cy="176947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688398" y="4702297"/>
            <a:ext cx="29209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It is a ball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07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0"/>
            <a:ext cx="11930742" cy="6705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93893" y="816318"/>
            <a:ext cx="38979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IS IT?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23334" y="2120316"/>
            <a:ext cx="34708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It is a plane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685191" y="4702297"/>
            <a:ext cx="29274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It is a bell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167" y="2120315"/>
            <a:ext cx="2598422" cy="16679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276" y="3859963"/>
            <a:ext cx="1933575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56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0"/>
            <a:ext cx="11930742" cy="6705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93893" y="816318"/>
            <a:ext cx="38979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IS IT?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47150" y="2120316"/>
            <a:ext cx="32231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It is a train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84046" y="4412958"/>
            <a:ext cx="29493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It is a kite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670" y="1676833"/>
            <a:ext cx="2372677" cy="16971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670" y="3815331"/>
            <a:ext cx="2471057" cy="247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62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0"/>
            <a:ext cx="11930742" cy="6705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93893" y="816318"/>
            <a:ext cx="38979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IS IT?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24471" y="2429470"/>
            <a:ext cx="36715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It is a bunny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828" y="1892662"/>
            <a:ext cx="2997200" cy="40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26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0"/>
            <a:ext cx="11930742" cy="67056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52735" y="1626215"/>
            <a:ext cx="40453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Letter Aa, Bb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598" y="2888252"/>
            <a:ext cx="2466975" cy="18478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3097" y="2888251"/>
            <a:ext cx="2738846" cy="206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107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0"/>
            <a:ext cx="11930742" cy="67056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52735" y="1626215"/>
            <a:ext cx="40453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Letter Cc 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249" y="3088685"/>
            <a:ext cx="3704545" cy="23454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263" y="2549544"/>
            <a:ext cx="5413828" cy="386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924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0"/>
            <a:ext cx="11930742" cy="67056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661740" y="964363"/>
            <a:ext cx="40453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Letter Cc 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404" y="1998426"/>
            <a:ext cx="3602899" cy="428543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634164" y="2601575"/>
            <a:ext cx="261433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cat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282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0"/>
            <a:ext cx="11930742" cy="67056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661740" y="964363"/>
            <a:ext cx="40453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Letter Cc 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634164" y="2601575"/>
            <a:ext cx="261433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cow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241" y="1887693"/>
            <a:ext cx="4607923" cy="4508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0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93" y="0"/>
            <a:ext cx="11930742" cy="67056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661740" y="964363"/>
            <a:ext cx="40453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Letter Cc 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76844" y="2429470"/>
            <a:ext cx="261433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car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560" y="2309566"/>
            <a:ext cx="4677507" cy="328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016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93" y="0"/>
            <a:ext cx="11930742" cy="67056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661740" y="964363"/>
            <a:ext cx="40453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Letter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Dd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741" y="1959429"/>
            <a:ext cx="5290670" cy="4519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34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93" y="0"/>
            <a:ext cx="11930742" cy="67056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661740" y="964363"/>
            <a:ext cx="40453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Letter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Dd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693" y="1735293"/>
            <a:ext cx="4042342" cy="472646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746106" y="2429470"/>
            <a:ext cx="251981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dog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426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93" y="0"/>
            <a:ext cx="11930742" cy="67056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661740" y="964363"/>
            <a:ext cx="40453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Letter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Dd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210985" y="2390391"/>
            <a:ext cx="285612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duck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105" y="1793964"/>
            <a:ext cx="3515269" cy="444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694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93" y="0"/>
            <a:ext cx="11930742" cy="67056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661740" y="964363"/>
            <a:ext cx="40453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Letter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Dd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210985" y="2390391"/>
            <a:ext cx="31347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doll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435" y="2531609"/>
            <a:ext cx="3431176" cy="3311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11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93" y="0"/>
            <a:ext cx="11930742" cy="6705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631" y="529590"/>
            <a:ext cx="3380695" cy="1771650"/>
          </a:xfrm>
          <a:prstGeom prst="rect">
            <a:avLst/>
          </a:prstGeom>
        </p:spPr>
      </p:pic>
      <p:pic>
        <p:nvPicPr>
          <p:cNvPr id="4" name="Phonics Song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1" end="154700.073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80160" y="2301240"/>
            <a:ext cx="9178834" cy="440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497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4" y="87085"/>
            <a:ext cx="11930742" cy="6705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094" y="932089"/>
            <a:ext cx="3380695" cy="17716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693920" y="2978220"/>
            <a:ext cx="39536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Bye!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739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95</Words>
  <Application>Microsoft Office PowerPoint</Application>
  <PresentationFormat>Широкоэкранный</PresentationFormat>
  <Paragraphs>32</Paragraphs>
  <Slides>17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</cp:revision>
  <dcterms:created xsi:type="dcterms:W3CDTF">2023-01-27T15:44:35Z</dcterms:created>
  <dcterms:modified xsi:type="dcterms:W3CDTF">2023-01-29T08:35:24Z</dcterms:modified>
</cp:coreProperties>
</file>