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53" r:id="rId3"/>
  </p:sldMasterIdLst>
  <p:notesMasterIdLst>
    <p:notesMasterId r:id="rId22"/>
  </p:notesMasterIdLst>
  <p:handoutMasterIdLst>
    <p:handoutMasterId r:id="rId23"/>
  </p:handoutMasterIdLst>
  <p:sldIdLst>
    <p:sldId id="256" r:id="rId4"/>
    <p:sldId id="330" r:id="rId5"/>
    <p:sldId id="338" r:id="rId6"/>
    <p:sldId id="315" r:id="rId7"/>
    <p:sldId id="318" r:id="rId8"/>
    <p:sldId id="319" r:id="rId9"/>
    <p:sldId id="322" r:id="rId10"/>
    <p:sldId id="320" r:id="rId11"/>
    <p:sldId id="323" r:id="rId12"/>
    <p:sldId id="332" r:id="rId13"/>
    <p:sldId id="333" r:id="rId14"/>
    <p:sldId id="336" r:id="rId15"/>
    <p:sldId id="331" r:id="rId16"/>
    <p:sldId id="313" r:id="rId17"/>
    <p:sldId id="326" r:id="rId18"/>
    <p:sldId id="337" r:id="rId19"/>
    <p:sldId id="325" r:id="rId20"/>
    <p:sldId id="335" r:id="rId21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771B"/>
    <a:srgbClr val="FFFFFF"/>
    <a:srgbClr val="2A8663"/>
    <a:srgbClr val="FE51C2"/>
    <a:srgbClr val="D33530"/>
    <a:srgbClr val="FF62BC"/>
    <a:srgbClr val="FFF500"/>
    <a:srgbClr val="E663E2"/>
    <a:srgbClr val="F9AA4C"/>
    <a:srgbClr val="E6E6E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82" autoAdjust="0"/>
    <p:restoredTop sz="94721" autoAdjust="0"/>
  </p:normalViewPr>
  <p:slideViewPr>
    <p:cSldViewPr>
      <p:cViewPr varScale="1">
        <p:scale>
          <a:sx n="92" d="100"/>
          <a:sy n="92" d="100"/>
        </p:scale>
        <p:origin x="-774" y="-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4740" y="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AC5B2B-31A4-4267-9889-BF59DBBBA7CA}" type="datetimeFigureOut">
              <a:rPr lang="ko-KR" altLang="en-US" smtClean="0"/>
              <a:pPr/>
              <a:t>2021-02-03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7A768-E1EE-4069-AAC5-49F7F97F841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64248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F717D-5B63-48E7-8E90-E9529790C826}" type="datetimeFigureOut">
              <a:rPr lang="ko-KR" altLang="en-US" smtClean="0"/>
              <a:pPr/>
              <a:t>2021-02-03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3784A3-40D8-48F6-BE9C-B857E15F68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34869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ABDA60EA-30DF-4865-937A-17465CD928E3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  <p:sp>
        <p:nvSpPr>
          <p:cNvPr id="225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95325"/>
            <a:ext cx="6091237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1"/>
            <a:ext cx="5486976" cy="4037751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002-KIMS BUSINESS\007-02-Fullslidesppt-Contents\20161206\02-\color-pencil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955036"/>
            <a:ext cx="9144000" cy="2188464"/>
          </a:xfrm>
          <a:prstGeom prst="rect">
            <a:avLst/>
          </a:prstGeom>
          <a:solidFill>
            <a:schemeClr val="bg1"/>
          </a:solidFill>
          <a:extLst/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815724"/>
            <a:ext cx="9144000" cy="58696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3600" b="1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Your Presentation Name Here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48" y="1402688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accent3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xmlns="" val="4162736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WIN7\Downloads\color-1305606_1920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350" b="7734"/>
          <a:stretch/>
        </p:blipFill>
        <p:spPr bwMode="auto">
          <a:xfrm>
            <a:off x="0" y="0"/>
            <a:ext cx="9144000" cy="3340100"/>
          </a:xfrm>
          <a:prstGeom prst="rect">
            <a:avLst/>
          </a:prstGeom>
          <a:solidFill>
            <a:srgbClr val="FE51C2"/>
          </a:solidFill>
          <a:extLst/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794744"/>
            <a:ext cx="9144000" cy="57606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1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48" y="4370808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xmlns="" val="92247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613979"/>
            <a:ext cx="9144000" cy="53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72869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103789D-EF61-4380-B66E-D4B4BCE69941}" type="datetimeFigureOut">
              <a:rPr lang="uk-UA" smtClean="0"/>
              <a:pPr/>
              <a:t>03.02.2021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893D7BD-182D-4561-9D36-DF8E59E215C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002-KIMS BUSINESS\007-02-Fullslidesppt-Contents\20161206\02-\blue-pencil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1" y="2859782"/>
            <a:ext cx="3867829" cy="228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8" y="483518"/>
            <a:ext cx="2592288" cy="122413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83568" y="1707654"/>
            <a:ext cx="2592288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</a:t>
            </a:r>
          </a:p>
          <a:p>
            <a:pPr lvl="0"/>
            <a:r>
              <a:rPr lang="en-US" altLang="ko-KR" dirty="0"/>
              <a:t>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xmlns="" val="312904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613979"/>
            <a:ext cx="9144000" cy="53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76454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 userDrawn="1"/>
        </p:nvSpPr>
        <p:spPr>
          <a:xfrm>
            <a:off x="3816606" y="2514208"/>
            <a:ext cx="1296145" cy="2648247"/>
          </a:xfrm>
          <a:custGeom>
            <a:avLst/>
            <a:gdLst>
              <a:gd name="connsiteX0" fmla="*/ 1847850 w 3571875"/>
              <a:gd name="connsiteY0" fmla="*/ 6791325 h 6791325"/>
              <a:gd name="connsiteX1" fmla="*/ 3571875 w 3571875"/>
              <a:gd name="connsiteY1" fmla="*/ 6781800 h 6791325"/>
              <a:gd name="connsiteX2" fmla="*/ 2514600 w 3571875"/>
              <a:gd name="connsiteY2" fmla="*/ 3819525 h 6791325"/>
              <a:gd name="connsiteX3" fmla="*/ 2390775 w 3571875"/>
              <a:gd name="connsiteY3" fmla="*/ 3267075 h 6791325"/>
              <a:gd name="connsiteX4" fmla="*/ 2752725 w 3571875"/>
              <a:gd name="connsiteY4" fmla="*/ 2162175 h 6791325"/>
              <a:gd name="connsiteX5" fmla="*/ 3390900 w 3571875"/>
              <a:gd name="connsiteY5" fmla="*/ 1247775 h 6791325"/>
              <a:gd name="connsiteX6" fmla="*/ 3209925 w 3571875"/>
              <a:gd name="connsiteY6" fmla="*/ 1133475 h 6791325"/>
              <a:gd name="connsiteX7" fmla="*/ 2543175 w 3571875"/>
              <a:gd name="connsiteY7" fmla="*/ 1857375 h 6791325"/>
              <a:gd name="connsiteX8" fmla="*/ 2371725 w 3571875"/>
              <a:gd name="connsiteY8" fmla="*/ 1752600 h 6791325"/>
              <a:gd name="connsiteX9" fmla="*/ 2771775 w 3571875"/>
              <a:gd name="connsiteY9" fmla="*/ 390525 h 6791325"/>
              <a:gd name="connsiteX10" fmla="*/ 2486025 w 3571875"/>
              <a:gd name="connsiteY10" fmla="*/ 295275 h 6791325"/>
              <a:gd name="connsiteX11" fmla="*/ 2124075 w 3571875"/>
              <a:gd name="connsiteY11" fmla="*/ 1609725 h 6791325"/>
              <a:gd name="connsiteX12" fmla="*/ 1971675 w 3571875"/>
              <a:gd name="connsiteY12" fmla="*/ 1495425 h 6791325"/>
              <a:gd name="connsiteX13" fmla="*/ 1990725 w 3571875"/>
              <a:gd name="connsiteY13" fmla="*/ 0 h 6791325"/>
              <a:gd name="connsiteX14" fmla="*/ 1790700 w 3571875"/>
              <a:gd name="connsiteY14" fmla="*/ 66675 h 6791325"/>
              <a:gd name="connsiteX15" fmla="*/ 1724025 w 3571875"/>
              <a:gd name="connsiteY15" fmla="*/ 1514475 h 6791325"/>
              <a:gd name="connsiteX16" fmla="*/ 1524000 w 3571875"/>
              <a:gd name="connsiteY16" fmla="*/ 1504950 h 6791325"/>
              <a:gd name="connsiteX17" fmla="*/ 1352550 w 3571875"/>
              <a:gd name="connsiteY17" fmla="*/ 123825 h 6791325"/>
              <a:gd name="connsiteX18" fmla="*/ 1171575 w 3571875"/>
              <a:gd name="connsiteY18" fmla="*/ 123825 h 6791325"/>
              <a:gd name="connsiteX19" fmla="*/ 1219200 w 3571875"/>
              <a:gd name="connsiteY19" fmla="*/ 1638300 h 6791325"/>
              <a:gd name="connsiteX20" fmla="*/ 1057275 w 3571875"/>
              <a:gd name="connsiteY20" fmla="*/ 2190750 h 6791325"/>
              <a:gd name="connsiteX21" fmla="*/ 800100 w 3571875"/>
              <a:gd name="connsiteY21" fmla="*/ 2247900 h 6791325"/>
              <a:gd name="connsiteX22" fmla="*/ 85725 w 3571875"/>
              <a:gd name="connsiteY22" fmla="*/ 1733550 h 6791325"/>
              <a:gd name="connsiteX23" fmla="*/ 0 w 3571875"/>
              <a:gd name="connsiteY23" fmla="*/ 2038350 h 6791325"/>
              <a:gd name="connsiteX24" fmla="*/ 609600 w 3571875"/>
              <a:gd name="connsiteY24" fmla="*/ 2743200 h 6791325"/>
              <a:gd name="connsiteX25" fmla="*/ 1238250 w 3571875"/>
              <a:gd name="connsiteY25" fmla="*/ 3476625 h 6791325"/>
              <a:gd name="connsiteX26" fmla="*/ 1457325 w 3571875"/>
              <a:gd name="connsiteY26" fmla="*/ 4010025 h 6791325"/>
              <a:gd name="connsiteX27" fmla="*/ 1847850 w 3571875"/>
              <a:gd name="connsiteY27" fmla="*/ 6791325 h 6791325"/>
              <a:gd name="connsiteX0" fmla="*/ 1889034 w 3613059"/>
              <a:gd name="connsiteY0" fmla="*/ 6791325 h 6791325"/>
              <a:gd name="connsiteX1" fmla="*/ 3613059 w 3613059"/>
              <a:gd name="connsiteY1" fmla="*/ 6781800 h 6791325"/>
              <a:gd name="connsiteX2" fmla="*/ 2555784 w 3613059"/>
              <a:gd name="connsiteY2" fmla="*/ 3819525 h 6791325"/>
              <a:gd name="connsiteX3" fmla="*/ 2431959 w 3613059"/>
              <a:gd name="connsiteY3" fmla="*/ 3267075 h 6791325"/>
              <a:gd name="connsiteX4" fmla="*/ 2793909 w 3613059"/>
              <a:gd name="connsiteY4" fmla="*/ 2162175 h 6791325"/>
              <a:gd name="connsiteX5" fmla="*/ 3432084 w 3613059"/>
              <a:gd name="connsiteY5" fmla="*/ 1247775 h 6791325"/>
              <a:gd name="connsiteX6" fmla="*/ 3251109 w 3613059"/>
              <a:gd name="connsiteY6" fmla="*/ 1133475 h 6791325"/>
              <a:gd name="connsiteX7" fmla="*/ 2584359 w 3613059"/>
              <a:gd name="connsiteY7" fmla="*/ 1857375 h 6791325"/>
              <a:gd name="connsiteX8" fmla="*/ 2412909 w 3613059"/>
              <a:gd name="connsiteY8" fmla="*/ 1752600 h 6791325"/>
              <a:gd name="connsiteX9" fmla="*/ 2812959 w 3613059"/>
              <a:gd name="connsiteY9" fmla="*/ 390525 h 6791325"/>
              <a:gd name="connsiteX10" fmla="*/ 2527209 w 3613059"/>
              <a:gd name="connsiteY10" fmla="*/ 295275 h 6791325"/>
              <a:gd name="connsiteX11" fmla="*/ 2165259 w 3613059"/>
              <a:gd name="connsiteY11" fmla="*/ 1609725 h 6791325"/>
              <a:gd name="connsiteX12" fmla="*/ 2012859 w 3613059"/>
              <a:gd name="connsiteY12" fmla="*/ 1495425 h 6791325"/>
              <a:gd name="connsiteX13" fmla="*/ 2031909 w 3613059"/>
              <a:gd name="connsiteY13" fmla="*/ 0 h 6791325"/>
              <a:gd name="connsiteX14" fmla="*/ 1831884 w 3613059"/>
              <a:gd name="connsiteY14" fmla="*/ 66675 h 6791325"/>
              <a:gd name="connsiteX15" fmla="*/ 1765209 w 3613059"/>
              <a:gd name="connsiteY15" fmla="*/ 1514475 h 6791325"/>
              <a:gd name="connsiteX16" fmla="*/ 1565184 w 3613059"/>
              <a:gd name="connsiteY16" fmla="*/ 1504950 h 6791325"/>
              <a:gd name="connsiteX17" fmla="*/ 1393734 w 3613059"/>
              <a:gd name="connsiteY17" fmla="*/ 123825 h 6791325"/>
              <a:gd name="connsiteX18" fmla="*/ 1212759 w 3613059"/>
              <a:gd name="connsiteY18" fmla="*/ 123825 h 6791325"/>
              <a:gd name="connsiteX19" fmla="*/ 1260384 w 3613059"/>
              <a:gd name="connsiteY19" fmla="*/ 1638300 h 6791325"/>
              <a:gd name="connsiteX20" fmla="*/ 1098459 w 3613059"/>
              <a:gd name="connsiteY20" fmla="*/ 2190750 h 6791325"/>
              <a:gd name="connsiteX21" fmla="*/ 841284 w 3613059"/>
              <a:gd name="connsiteY21" fmla="*/ 2247900 h 6791325"/>
              <a:gd name="connsiteX22" fmla="*/ 126909 w 3613059"/>
              <a:gd name="connsiteY22" fmla="*/ 1733550 h 6791325"/>
              <a:gd name="connsiteX23" fmla="*/ 41184 w 3613059"/>
              <a:gd name="connsiteY23" fmla="*/ 2038350 h 6791325"/>
              <a:gd name="connsiteX24" fmla="*/ 650784 w 3613059"/>
              <a:gd name="connsiteY24" fmla="*/ 2743200 h 6791325"/>
              <a:gd name="connsiteX25" fmla="*/ 1279434 w 3613059"/>
              <a:gd name="connsiteY25" fmla="*/ 3476625 h 6791325"/>
              <a:gd name="connsiteX26" fmla="*/ 1498509 w 3613059"/>
              <a:gd name="connsiteY26" fmla="*/ 4010025 h 6791325"/>
              <a:gd name="connsiteX27" fmla="*/ 1889034 w 3613059"/>
              <a:gd name="connsiteY27" fmla="*/ 6791325 h 6791325"/>
              <a:gd name="connsiteX0" fmla="*/ 1872461 w 3596486"/>
              <a:gd name="connsiteY0" fmla="*/ 6791325 h 6791325"/>
              <a:gd name="connsiteX1" fmla="*/ 3596486 w 3596486"/>
              <a:gd name="connsiteY1" fmla="*/ 6781800 h 6791325"/>
              <a:gd name="connsiteX2" fmla="*/ 2539211 w 3596486"/>
              <a:gd name="connsiteY2" fmla="*/ 3819525 h 6791325"/>
              <a:gd name="connsiteX3" fmla="*/ 2415386 w 3596486"/>
              <a:gd name="connsiteY3" fmla="*/ 3267075 h 6791325"/>
              <a:gd name="connsiteX4" fmla="*/ 2777336 w 3596486"/>
              <a:gd name="connsiteY4" fmla="*/ 2162175 h 6791325"/>
              <a:gd name="connsiteX5" fmla="*/ 3415511 w 3596486"/>
              <a:gd name="connsiteY5" fmla="*/ 1247775 h 6791325"/>
              <a:gd name="connsiteX6" fmla="*/ 3234536 w 3596486"/>
              <a:gd name="connsiteY6" fmla="*/ 1133475 h 6791325"/>
              <a:gd name="connsiteX7" fmla="*/ 2567786 w 3596486"/>
              <a:gd name="connsiteY7" fmla="*/ 1857375 h 6791325"/>
              <a:gd name="connsiteX8" fmla="*/ 2396336 w 3596486"/>
              <a:gd name="connsiteY8" fmla="*/ 1752600 h 6791325"/>
              <a:gd name="connsiteX9" fmla="*/ 2796386 w 3596486"/>
              <a:gd name="connsiteY9" fmla="*/ 390525 h 6791325"/>
              <a:gd name="connsiteX10" fmla="*/ 2510636 w 3596486"/>
              <a:gd name="connsiteY10" fmla="*/ 295275 h 6791325"/>
              <a:gd name="connsiteX11" fmla="*/ 2148686 w 3596486"/>
              <a:gd name="connsiteY11" fmla="*/ 1609725 h 6791325"/>
              <a:gd name="connsiteX12" fmla="*/ 1996286 w 3596486"/>
              <a:gd name="connsiteY12" fmla="*/ 1495425 h 6791325"/>
              <a:gd name="connsiteX13" fmla="*/ 2015336 w 3596486"/>
              <a:gd name="connsiteY13" fmla="*/ 0 h 6791325"/>
              <a:gd name="connsiteX14" fmla="*/ 1815311 w 3596486"/>
              <a:gd name="connsiteY14" fmla="*/ 66675 h 6791325"/>
              <a:gd name="connsiteX15" fmla="*/ 1748636 w 3596486"/>
              <a:gd name="connsiteY15" fmla="*/ 1514475 h 6791325"/>
              <a:gd name="connsiteX16" fmla="*/ 1548611 w 3596486"/>
              <a:gd name="connsiteY16" fmla="*/ 1504950 h 6791325"/>
              <a:gd name="connsiteX17" fmla="*/ 1377161 w 3596486"/>
              <a:gd name="connsiteY17" fmla="*/ 123825 h 6791325"/>
              <a:gd name="connsiteX18" fmla="*/ 1196186 w 3596486"/>
              <a:gd name="connsiteY18" fmla="*/ 123825 h 6791325"/>
              <a:gd name="connsiteX19" fmla="*/ 1243811 w 3596486"/>
              <a:gd name="connsiteY19" fmla="*/ 1638300 h 6791325"/>
              <a:gd name="connsiteX20" fmla="*/ 1081886 w 3596486"/>
              <a:gd name="connsiteY20" fmla="*/ 2190750 h 6791325"/>
              <a:gd name="connsiteX21" fmla="*/ 824711 w 3596486"/>
              <a:gd name="connsiteY21" fmla="*/ 2247900 h 6791325"/>
              <a:gd name="connsiteX22" fmla="*/ 110336 w 3596486"/>
              <a:gd name="connsiteY22" fmla="*/ 1733550 h 6791325"/>
              <a:gd name="connsiteX23" fmla="*/ 76998 w 3596486"/>
              <a:gd name="connsiteY23" fmla="*/ 2038350 h 6791325"/>
              <a:gd name="connsiteX24" fmla="*/ 634211 w 3596486"/>
              <a:gd name="connsiteY24" fmla="*/ 2743200 h 6791325"/>
              <a:gd name="connsiteX25" fmla="*/ 1262861 w 3596486"/>
              <a:gd name="connsiteY25" fmla="*/ 3476625 h 6791325"/>
              <a:gd name="connsiteX26" fmla="*/ 1481936 w 3596486"/>
              <a:gd name="connsiteY26" fmla="*/ 4010025 h 6791325"/>
              <a:gd name="connsiteX27" fmla="*/ 1872461 w 3596486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93297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814105 h 6814105"/>
              <a:gd name="connsiteX1" fmla="*/ 3693484 w 3693484"/>
              <a:gd name="connsiteY1" fmla="*/ 6804580 h 6814105"/>
              <a:gd name="connsiteX2" fmla="*/ 2636209 w 3693484"/>
              <a:gd name="connsiteY2" fmla="*/ 3842305 h 6814105"/>
              <a:gd name="connsiteX3" fmla="*/ 2512384 w 3693484"/>
              <a:gd name="connsiteY3" fmla="*/ 3289855 h 6814105"/>
              <a:gd name="connsiteX4" fmla="*/ 2874334 w 3693484"/>
              <a:gd name="connsiteY4" fmla="*/ 2184955 h 6814105"/>
              <a:gd name="connsiteX5" fmla="*/ 3512509 w 3693484"/>
              <a:gd name="connsiteY5" fmla="*/ 1270555 h 6814105"/>
              <a:gd name="connsiteX6" fmla="*/ 3331534 w 3693484"/>
              <a:gd name="connsiteY6" fmla="*/ 1156255 h 6814105"/>
              <a:gd name="connsiteX7" fmla="*/ 2664784 w 3693484"/>
              <a:gd name="connsiteY7" fmla="*/ 1880155 h 6814105"/>
              <a:gd name="connsiteX8" fmla="*/ 2493334 w 3693484"/>
              <a:gd name="connsiteY8" fmla="*/ 1775380 h 6814105"/>
              <a:gd name="connsiteX9" fmla="*/ 2893384 w 3693484"/>
              <a:gd name="connsiteY9" fmla="*/ 413305 h 6814105"/>
              <a:gd name="connsiteX10" fmla="*/ 2607634 w 3693484"/>
              <a:gd name="connsiteY10" fmla="*/ 318055 h 6814105"/>
              <a:gd name="connsiteX11" fmla="*/ 2245684 w 3693484"/>
              <a:gd name="connsiteY11" fmla="*/ 1632505 h 6814105"/>
              <a:gd name="connsiteX12" fmla="*/ 2131384 w 3693484"/>
              <a:gd name="connsiteY12" fmla="*/ 1565830 h 6814105"/>
              <a:gd name="connsiteX13" fmla="*/ 2193297 w 3693484"/>
              <a:gd name="connsiteY13" fmla="*/ 122792 h 6814105"/>
              <a:gd name="connsiteX14" fmla="*/ 1878971 w 3693484"/>
              <a:gd name="connsiteY14" fmla="*/ 132318 h 6814105"/>
              <a:gd name="connsiteX15" fmla="*/ 1798009 w 3693484"/>
              <a:gd name="connsiteY15" fmla="*/ 1522968 h 6814105"/>
              <a:gd name="connsiteX16" fmla="*/ 1674184 w 3693484"/>
              <a:gd name="connsiteY16" fmla="*/ 1527729 h 6814105"/>
              <a:gd name="connsiteX17" fmla="*/ 1593221 w 3693484"/>
              <a:gd name="connsiteY17" fmla="*/ 346630 h 6814105"/>
              <a:gd name="connsiteX18" fmla="*/ 1307472 w 3693484"/>
              <a:gd name="connsiteY18" fmla="*/ 337105 h 6814105"/>
              <a:gd name="connsiteX19" fmla="*/ 1312234 w 3693484"/>
              <a:gd name="connsiteY19" fmla="*/ 1603930 h 6814105"/>
              <a:gd name="connsiteX20" fmla="*/ 1259846 w 3693484"/>
              <a:gd name="connsiteY20" fmla="*/ 1994455 h 6814105"/>
              <a:gd name="connsiteX21" fmla="*/ 902659 w 3693484"/>
              <a:gd name="connsiteY21" fmla="*/ 2270680 h 6814105"/>
              <a:gd name="connsiteX22" fmla="*/ 207334 w 3693484"/>
              <a:gd name="connsiteY22" fmla="*/ 1756330 h 6814105"/>
              <a:gd name="connsiteX23" fmla="*/ 173996 w 3693484"/>
              <a:gd name="connsiteY23" fmla="*/ 2061130 h 6814105"/>
              <a:gd name="connsiteX24" fmla="*/ 731209 w 3693484"/>
              <a:gd name="connsiteY24" fmla="*/ 2765980 h 6814105"/>
              <a:gd name="connsiteX25" fmla="*/ 1359859 w 3693484"/>
              <a:gd name="connsiteY25" fmla="*/ 3499405 h 6814105"/>
              <a:gd name="connsiteX26" fmla="*/ 1578934 w 3693484"/>
              <a:gd name="connsiteY26" fmla="*/ 4032805 h 6814105"/>
              <a:gd name="connsiteX27" fmla="*/ 1969459 w 3693484"/>
              <a:gd name="connsiteY27" fmla="*/ 6814105 h 6814105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45684 w 3693484"/>
              <a:gd name="connsiteY11" fmla="*/ 1663910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21922 w 3693484"/>
              <a:gd name="connsiteY10" fmla="*/ 401847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598109 w 3693484"/>
              <a:gd name="connsiteY7" fmla="*/ 18496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64809 w 3693484"/>
              <a:gd name="connsiteY4" fmla="*/ 219731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83859 w 3693484"/>
              <a:gd name="connsiteY4" fmla="*/ 2092535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21959 w 3693484"/>
              <a:gd name="connsiteY4" fmla="*/ 2097298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59934 w 3693484"/>
              <a:gd name="connsiteY0" fmla="*/ 6707398 h 6835985"/>
              <a:gd name="connsiteX1" fmla="*/ 3693484 w 3693484"/>
              <a:gd name="connsiteY1" fmla="*/ 6835985 h 6835985"/>
              <a:gd name="connsiteX2" fmla="*/ 2640971 w 3693484"/>
              <a:gd name="connsiteY2" fmla="*/ 3878472 h 6835985"/>
              <a:gd name="connsiteX3" fmla="*/ 2517146 w 3693484"/>
              <a:gd name="connsiteY3" fmla="*/ 3345073 h 6835985"/>
              <a:gd name="connsiteX4" fmla="*/ 2755270 w 3693484"/>
              <a:gd name="connsiteY4" fmla="*/ 2811673 h 6835985"/>
              <a:gd name="connsiteX5" fmla="*/ 2864809 w 3693484"/>
              <a:gd name="connsiteY5" fmla="*/ 2192548 h 6835985"/>
              <a:gd name="connsiteX6" fmla="*/ 3512509 w 3693484"/>
              <a:gd name="connsiteY6" fmla="*/ 1301960 h 6835985"/>
              <a:gd name="connsiteX7" fmla="*/ 3298197 w 3693484"/>
              <a:gd name="connsiteY7" fmla="*/ 1178135 h 6835985"/>
              <a:gd name="connsiteX8" fmla="*/ 2607634 w 3693484"/>
              <a:gd name="connsiteY8" fmla="*/ 1878222 h 6835985"/>
              <a:gd name="connsiteX9" fmla="*/ 2531434 w 3693484"/>
              <a:gd name="connsiteY9" fmla="*/ 1821072 h 6835985"/>
              <a:gd name="connsiteX10" fmla="*/ 2874334 w 3693484"/>
              <a:gd name="connsiteY10" fmla="*/ 563772 h 6835985"/>
              <a:gd name="connsiteX11" fmla="*/ 2598109 w 3693484"/>
              <a:gd name="connsiteY11" fmla="*/ 397084 h 6835985"/>
              <a:gd name="connsiteX12" fmla="*/ 2207584 w 3693484"/>
              <a:gd name="connsiteY12" fmla="*/ 1659147 h 6835985"/>
              <a:gd name="connsiteX13" fmla="*/ 2131384 w 3693484"/>
              <a:gd name="connsiteY13" fmla="*/ 1597235 h 6835985"/>
              <a:gd name="connsiteX14" fmla="*/ 2193297 w 3693484"/>
              <a:gd name="connsiteY14" fmla="*/ 154197 h 6835985"/>
              <a:gd name="connsiteX15" fmla="*/ 1878971 w 3693484"/>
              <a:gd name="connsiteY15" fmla="*/ 163723 h 6835985"/>
              <a:gd name="connsiteX16" fmla="*/ 1798009 w 3693484"/>
              <a:gd name="connsiteY16" fmla="*/ 1554373 h 6835985"/>
              <a:gd name="connsiteX17" fmla="*/ 1674184 w 3693484"/>
              <a:gd name="connsiteY17" fmla="*/ 1559134 h 6835985"/>
              <a:gd name="connsiteX18" fmla="*/ 1593221 w 3693484"/>
              <a:gd name="connsiteY18" fmla="*/ 378035 h 6835985"/>
              <a:gd name="connsiteX19" fmla="*/ 1307472 w 3693484"/>
              <a:gd name="connsiteY19" fmla="*/ 368510 h 6835985"/>
              <a:gd name="connsiteX20" fmla="*/ 1312234 w 3693484"/>
              <a:gd name="connsiteY20" fmla="*/ 1635335 h 6835985"/>
              <a:gd name="connsiteX21" fmla="*/ 1259846 w 3693484"/>
              <a:gd name="connsiteY21" fmla="*/ 2025860 h 6835985"/>
              <a:gd name="connsiteX22" fmla="*/ 902659 w 3693484"/>
              <a:gd name="connsiteY22" fmla="*/ 2302085 h 6835985"/>
              <a:gd name="connsiteX23" fmla="*/ 207334 w 3693484"/>
              <a:gd name="connsiteY23" fmla="*/ 1787735 h 6835985"/>
              <a:gd name="connsiteX24" fmla="*/ 173996 w 3693484"/>
              <a:gd name="connsiteY24" fmla="*/ 2092535 h 6835985"/>
              <a:gd name="connsiteX25" fmla="*/ 745496 w 3693484"/>
              <a:gd name="connsiteY25" fmla="*/ 2806910 h 6835985"/>
              <a:gd name="connsiteX26" fmla="*/ 1440822 w 3693484"/>
              <a:gd name="connsiteY26" fmla="*/ 3583198 h 6835985"/>
              <a:gd name="connsiteX27" fmla="*/ 1617034 w 3693484"/>
              <a:gd name="connsiteY27" fmla="*/ 4107073 h 6835985"/>
              <a:gd name="connsiteX28" fmla="*/ 1959934 w 3693484"/>
              <a:gd name="connsiteY28" fmla="*/ 6707398 h 6835985"/>
              <a:gd name="connsiteX0" fmla="*/ 1959934 w 3664909"/>
              <a:gd name="connsiteY0" fmla="*/ 6707398 h 6712160"/>
              <a:gd name="connsiteX1" fmla="*/ 3664909 w 3664909"/>
              <a:gd name="connsiteY1" fmla="*/ 6712160 h 6712160"/>
              <a:gd name="connsiteX2" fmla="*/ 2640971 w 3664909"/>
              <a:gd name="connsiteY2" fmla="*/ 3878472 h 6712160"/>
              <a:gd name="connsiteX3" fmla="*/ 2517146 w 3664909"/>
              <a:gd name="connsiteY3" fmla="*/ 3345073 h 6712160"/>
              <a:gd name="connsiteX4" fmla="*/ 2755270 w 3664909"/>
              <a:gd name="connsiteY4" fmla="*/ 2811673 h 6712160"/>
              <a:gd name="connsiteX5" fmla="*/ 2864809 w 3664909"/>
              <a:gd name="connsiteY5" fmla="*/ 2192548 h 6712160"/>
              <a:gd name="connsiteX6" fmla="*/ 3512509 w 3664909"/>
              <a:gd name="connsiteY6" fmla="*/ 1301960 h 6712160"/>
              <a:gd name="connsiteX7" fmla="*/ 3298197 w 3664909"/>
              <a:gd name="connsiteY7" fmla="*/ 1178135 h 6712160"/>
              <a:gd name="connsiteX8" fmla="*/ 2607634 w 3664909"/>
              <a:gd name="connsiteY8" fmla="*/ 1878222 h 6712160"/>
              <a:gd name="connsiteX9" fmla="*/ 2531434 w 3664909"/>
              <a:gd name="connsiteY9" fmla="*/ 1821072 h 6712160"/>
              <a:gd name="connsiteX10" fmla="*/ 2874334 w 3664909"/>
              <a:gd name="connsiteY10" fmla="*/ 563772 h 6712160"/>
              <a:gd name="connsiteX11" fmla="*/ 2598109 w 3664909"/>
              <a:gd name="connsiteY11" fmla="*/ 397084 h 6712160"/>
              <a:gd name="connsiteX12" fmla="*/ 2207584 w 3664909"/>
              <a:gd name="connsiteY12" fmla="*/ 1659147 h 6712160"/>
              <a:gd name="connsiteX13" fmla="*/ 2131384 w 3664909"/>
              <a:gd name="connsiteY13" fmla="*/ 1597235 h 6712160"/>
              <a:gd name="connsiteX14" fmla="*/ 2193297 w 3664909"/>
              <a:gd name="connsiteY14" fmla="*/ 154197 h 6712160"/>
              <a:gd name="connsiteX15" fmla="*/ 1878971 w 3664909"/>
              <a:gd name="connsiteY15" fmla="*/ 163723 h 6712160"/>
              <a:gd name="connsiteX16" fmla="*/ 1798009 w 3664909"/>
              <a:gd name="connsiteY16" fmla="*/ 1554373 h 6712160"/>
              <a:gd name="connsiteX17" fmla="*/ 1674184 w 3664909"/>
              <a:gd name="connsiteY17" fmla="*/ 1559134 h 6712160"/>
              <a:gd name="connsiteX18" fmla="*/ 1593221 w 3664909"/>
              <a:gd name="connsiteY18" fmla="*/ 378035 h 6712160"/>
              <a:gd name="connsiteX19" fmla="*/ 1307472 w 3664909"/>
              <a:gd name="connsiteY19" fmla="*/ 368510 h 6712160"/>
              <a:gd name="connsiteX20" fmla="*/ 1312234 w 3664909"/>
              <a:gd name="connsiteY20" fmla="*/ 1635335 h 6712160"/>
              <a:gd name="connsiteX21" fmla="*/ 1259846 w 3664909"/>
              <a:gd name="connsiteY21" fmla="*/ 2025860 h 6712160"/>
              <a:gd name="connsiteX22" fmla="*/ 902659 w 3664909"/>
              <a:gd name="connsiteY22" fmla="*/ 2302085 h 6712160"/>
              <a:gd name="connsiteX23" fmla="*/ 207334 w 3664909"/>
              <a:gd name="connsiteY23" fmla="*/ 1787735 h 6712160"/>
              <a:gd name="connsiteX24" fmla="*/ 173996 w 3664909"/>
              <a:gd name="connsiteY24" fmla="*/ 2092535 h 6712160"/>
              <a:gd name="connsiteX25" fmla="*/ 745496 w 3664909"/>
              <a:gd name="connsiteY25" fmla="*/ 2806910 h 6712160"/>
              <a:gd name="connsiteX26" fmla="*/ 1440822 w 3664909"/>
              <a:gd name="connsiteY26" fmla="*/ 3583198 h 6712160"/>
              <a:gd name="connsiteX27" fmla="*/ 1617034 w 3664909"/>
              <a:gd name="connsiteY27" fmla="*/ 4107073 h 6712160"/>
              <a:gd name="connsiteX28" fmla="*/ 1959934 w 3664909"/>
              <a:gd name="connsiteY28" fmla="*/ 6707398 h 6712160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17146 w 3650621"/>
              <a:gd name="connsiteY3" fmla="*/ 3345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424245 w 3650621"/>
              <a:gd name="connsiteY0" fmla="*/ 6728001 h 6728001"/>
              <a:gd name="connsiteX1" fmla="*/ 3650621 w 3650621"/>
              <a:gd name="connsiteY1" fmla="*/ 6702635 h 6728001"/>
              <a:gd name="connsiteX2" fmla="*/ 2640971 w 3650621"/>
              <a:gd name="connsiteY2" fmla="*/ 3878472 h 6728001"/>
              <a:gd name="connsiteX3" fmla="*/ 2539547 w 3650621"/>
              <a:gd name="connsiteY3" fmla="*/ 3373073 h 6728001"/>
              <a:gd name="connsiteX4" fmla="*/ 2755270 w 3650621"/>
              <a:gd name="connsiteY4" fmla="*/ 2811673 h 6728001"/>
              <a:gd name="connsiteX5" fmla="*/ 2864809 w 3650621"/>
              <a:gd name="connsiteY5" fmla="*/ 2192548 h 6728001"/>
              <a:gd name="connsiteX6" fmla="*/ 3512509 w 3650621"/>
              <a:gd name="connsiteY6" fmla="*/ 1301960 h 6728001"/>
              <a:gd name="connsiteX7" fmla="*/ 3298197 w 3650621"/>
              <a:gd name="connsiteY7" fmla="*/ 1178135 h 6728001"/>
              <a:gd name="connsiteX8" fmla="*/ 2607634 w 3650621"/>
              <a:gd name="connsiteY8" fmla="*/ 1878222 h 6728001"/>
              <a:gd name="connsiteX9" fmla="*/ 2531434 w 3650621"/>
              <a:gd name="connsiteY9" fmla="*/ 1821072 h 6728001"/>
              <a:gd name="connsiteX10" fmla="*/ 2874334 w 3650621"/>
              <a:gd name="connsiteY10" fmla="*/ 563772 h 6728001"/>
              <a:gd name="connsiteX11" fmla="*/ 2598109 w 3650621"/>
              <a:gd name="connsiteY11" fmla="*/ 397084 h 6728001"/>
              <a:gd name="connsiteX12" fmla="*/ 2207584 w 3650621"/>
              <a:gd name="connsiteY12" fmla="*/ 1659147 h 6728001"/>
              <a:gd name="connsiteX13" fmla="*/ 2131384 w 3650621"/>
              <a:gd name="connsiteY13" fmla="*/ 1597235 h 6728001"/>
              <a:gd name="connsiteX14" fmla="*/ 2193297 w 3650621"/>
              <a:gd name="connsiteY14" fmla="*/ 154197 h 6728001"/>
              <a:gd name="connsiteX15" fmla="*/ 1878971 w 3650621"/>
              <a:gd name="connsiteY15" fmla="*/ 163723 h 6728001"/>
              <a:gd name="connsiteX16" fmla="*/ 1798009 w 3650621"/>
              <a:gd name="connsiteY16" fmla="*/ 1554373 h 6728001"/>
              <a:gd name="connsiteX17" fmla="*/ 1674184 w 3650621"/>
              <a:gd name="connsiteY17" fmla="*/ 1559134 h 6728001"/>
              <a:gd name="connsiteX18" fmla="*/ 1593221 w 3650621"/>
              <a:gd name="connsiteY18" fmla="*/ 378035 h 6728001"/>
              <a:gd name="connsiteX19" fmla="*/ 1307472 w 3650621"/>
              <a:gd name="connsiteY19" fmla="*/ 368510 h 6728001"/>
              <a:gd name="connsiteX20" fmla="*/ 1312234 w 3650621"/>
              <a:gd name="connsiteY20" fmla="*/ 1635335 h 6728001"/>
              <a:gd name="connsiteX21" fmla="*/ 1259846 w 3650621"/>
              <a:gd name="connsiteY21" fmla="*/ 2025860 h 6728001"/>
              <a:gd name="connsiteX22" fmla="*/ 902659 w 3650621"/>
              <a:gd name="connsiteY22" fmla="*/ 2302085 h 6728001"/>
              <a:gd name="connsiteX23" fmla="*/ 207334 w 3650621"/>
              <a:gd name="connsiteY23" fmla="*/ 1787735 h 6728001"/>
              <a:gd name="connsiteX24" fmla="*/ 173996 w 3650621"/>
              <a:gd name="connsiteY24" fmla="*/ 2092535 h 6728001"/>
              <a:gd name="connsiteX25" fmla="*/ 745496 w 3650621"/>
              <a:gd name="connsiteY25" fmla="*/ 2806910 h 6728001"/>
              <a:gd name="connsiteX26" fmla="*/ 1440822 w 3650621"/>
              <a:gd name="connsiteY26" fmla="*/ 3583198 h 6728001"/>
              <a:gd name="connsiteX27" fmla="*/ 1617034 w 3650621"/>
              <a:gd name="connsiteY27" fmla="*/ 4107073 h 6728001"/>
              <a:gd name="connsiteX28" fmla="*/ 1424245 w 3650621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78205 w 3560733"/>
              <a:gd name="connsiteY22" fmla="*/ 2295217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378326 w 3514814"/>
              <a:gd name="connsiteY0" fmla="*/ 6728001 h 6728001"/>
              <a:gd name="connsiteX1" fmla="*/ 3144559 w 3514814"/>
              <a:gd name="connsiteY1" fmla="*/ 6709503 h 6728001"/>
              <a:gd name="connsiteX2" fmla="*/ 2595052 w 3514814"/>
              <a:gd name="connsiteY2" fmla="*/ 3878472 h 6728001"/>
              <a:gd name="connsiteX3" fmla="*/ 2507364 w 3514814"/>
              <a:gd name="connsiteY3" fmla="*/ 3482959 h 6728001"/>
              <a:gd name="connsiteX4" fmla="*/ 2778029 w 3514814"/>
              <a:gd name="connsiteY4" fmla="*/ 2866616 h 6728001"/>
              <a:gd name="connsiteX5" fmla="*/ 2818890 w 3514814"/>
              <a:gd name="connsiteY5" fmla="*/ 2192548 h 6728001"/>
              <a:gd name="connsiteX6" fmla="*/ 3466590 w 3514814"/>
              <a:gd name="connsiteY6" fmla="*/ 1301960 h 6728001"/>
              <a:gd name="connsiteX7" fmla="*/ 3252278 w 3514814"/>
              <a:gd name="connsiteY7" fmla="*/ 1178135 h 6728001"/>
              <a:gd name="connsiteX8" fmla="*/ 2561715 w 3514814"/>
              <a:gd name="connsiteY8" fmla="*/ 1878222 h 6728001"/>
              <a:gd name="connsiteX9" fmla="*/ 2485515 w 3514814"/>
              <a:gd name="connsiteY9" fmla="*/ 1821072 h 6728001"/>
              <a:gd name="connsiteX10" fmla="*/ 2828415 w 3514814"/>
              <a:gd name="connsiteY10" fmla="*/ 563772 h 6728001"/>
              <a:gd name="connsiteX11" fmla="*/ 2552190 w 3514814"/>
              <a:gd name="connsiteY11" fmla="*/ 397084 h 6728001"/>
              <a:gd name="connsiteX12" fmla="*/ 2161665 w 3514814"/>
              <a:gd name="connsiteY12" fmla="*/ 1659147 h 6728001"/>
              <a:gd name="connsiteX13" fmla="*/ 2085465 w 3514814"/>
              <a:gd name="connsiteY13" fmla="*/ 1597235 h 6728001"/>
              <a:gd name="connsiteX14" fmla="*/ 2147378 w 3514814"/>
              <a:gd name="connsiteY14" fmla="*/ 154197 h 6728001"/>
              <a:gd name="connsiteX15" fmla="*/ 1833052 w 3514814"/>
              <a:gd name="connsiteY15" fmla="*/ 163723 h 6728001"/>
              <a:gd name="connsiteX16" fmla="*/ 1752090 w 3514814"/>
              <a:gd name="connsiteY16" fmla="*/ 1554373 h 6728001"/>
              <a:gd name="connsiteX17" fmla="*/ 1628265 w 3514814"/>
              <a:gd name="connsiteY17" fmla="*/ 1559134 h 6728001"/>
              <a:gd name="connsiteX18" fmla="*/ 1547302 w 3514814"/>
              <a:gd name="connsiteY18" fmla="*/ 378035 h 6728001"/>
              <a:gd name="connsiteX19" fmla="*/ 1261553 w 3514814"/>
              <a:gd name="connsiteY19" fmla="*/ 368510 h 6728001"/>
              <a:gd name="connsiteX20" fmla="*/ 1266315 w 3514814"/>
              <a:gd name="connsiteY20" fmla="*/ 1635335 h 6728001"/>
              <a:gd name="connsiteX21" fmla="*/ 1213927 w 3514814"/>
              <a:gd name="connsiteY21" fmla="*/ 2025860 h 6728001"/>
              <a:gd name="connsiteX22" fmla="*/ 932286 w 3514814"/>
              <a:gd name="connsiteY22" fmla="*/ 2295217 h 6728001"/>
              <a:gd name="connsiteX23" fmla="*/ 291903 w 3514814"/>
              <a:gd name="connsiteY23" fmla="*/ 1822074 h 6728001"/>
              <a:gd name="connsiteX24" fmla="*/ 128077 w 3514814"/>
              <a:gd name="connsiteY24" fmla="*/ 2092535 h 6728001"/>
              <a:gd name="connsiteX25" fmla="*/ 699577 w 3514814"/>
              <a:gd name="connsiteY25" fmla="*/ 2806910 h 6728001"/>
              <a:gd name="connsiteX26" fmla="*/ 1394903 w 3514814"/>
              <a:gd name="connsiteY26" fmla="*/ 3583198 h 6728001"/>
              <a:gd name="connsiteX27" fmla="*/ 1571115 w 3514814"/>
              <a:gd name="connsiteY27" fmla="*/ 4107073 h 6728001"/>
              <a:gd name="connsiteX28" fmla="*/ 1378326 w 3514814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35168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1097303 w 3450405"/>
              <a:gd name="connsiteY22" fmla="*/ 2047827 h 6728001"/>
              <a:gd name="connsiteX23" fmla="*/ 909084 w 3450405"/>
              <a:gd name="connsiteY23" fmla="*/ 2336423 h 6728001"/>
              <a:gd name="connsiteX24" fmla="*/ 227494 w 3450405"/>
              <a:gd name="connsiteY24" fmla="*/ 1822074 h 6728001"/>
              <a:gd name="connsiteX25" fmla="*/ 159816 w 3450405"/>
              <a:gd name="connsiteY25" fmla="*/ 2133742 h 6728001"/>
              <a:gd name="connsiteX26" fmla="*/ 669507 w 3450405"/>
              <a:gd name="connsiteY26" fmla="*/ 2806910 h 6728001"/>
              <a:gd name="connsiteX27" fmla="*/ 1330494 w 3450405"/>
              <a:gd name="connsiteY27" fmla="*/ 3583198 h 6728001"/>
              <a:gd name="connsiteX28" fmla="*/ 1506706 w 3450405"/>
              <a:gd name="connsiteY28" fmla="*/ 4107073 h 6728001"/>
              <a:gd name="connsiteX29" fmla="*/ 1313917 w 3450405"/>
              <a:gd name="connsiteY29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909084 w 3450405"/>
              <a:gd name="connsiteY21" fmla="*/ 2336423 h 6728001"/>
              <a:gd name="connsiteX22" fmla="*/ 227494 w 3450405"/>
              <a:gd name="connsiteY22" fmla="*/ 1822074 h 6728001"/>
              <a:gd name="connsiteX23" fmla="*/ 159816 w 3450405"/>
              <a:gd name="connsiteY23" fmla="*/ 2133742 h 6728001"/>
              <a:gd name="connsiteX24" fmla="*/ 669507 w 3450405"/>
              <a:gd name="connsiteY24" fmla="*/ 2806910 h 6728001"/>
              <a:gd name="connsiteX25" fmla="*/ 1330494 w 3450405"/>
              <a:gd name="connsiteY25" fmla="*/ 3583198 h 6728001"/>
              <a:gd name="connsiteX26" fmla="*/ 1506706 w 3450405"/>
              <a:gd name="connsiteY26" fmla="*/ 4107073 h 6728001"/>
              <a:gd name="connsiteX27" fmla="*/ 1313917 w 3450405"/>
              <a:gd name="connsiteY27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563856 w 3450405"/>
              <a:gd name="connsiteY16" fmla="*/ 1559134 h 6728001"/>
              <a:gd name="connsiteX17" fmla="*/ 1482893 w 3450405"/>
              <a:gd name="connsiteY17" fmla="*/ 378035 h 6728001"/>
              <a:gd name="connsiteX18" fmla="*/ 1197144 w 3450405"/>
              <a:gd name="connsiteY18" fmla="*/ 368510 h 6728001"/>
              <a:gd name="connsiteX19" fmla="*/ 1188171 w 3450405"/>
              <a:gd name="connsiteY19" fmla="*/ 1717750 h 6728001"/>
              <a:gd name="connsiteX20" fmla="*/ 909084 w 3450405"/>
              <a:gd name="connsiteY20" fmla="*/ 2336423 h 6728001"/>
              <a:gd name="connsiteX21" fmla="*/ 227494 w 3450405"/>
              <a:gd name="connsiteY21" fmla="*/ 1822074 h 6728001"/>
              <a:gd name="connsiteX22" fmla="*/ 159816 w 3450405"/>
              <a:gd name="connsiteY22" fmla="*/ 2133742 h 6728001"/>
              <a:gd name="connsiteX23" fmla="*/ 669507 w 3450405"/>
              <a:gd name="connsiteY23" fmla="*/ 2806910 h 6728001"/>
              <a:gd name="connsiteX24" fmla="*/ 1330494 w 3450405"/>
              <a:gd name="connsiteY24" fmla="*/ 3583198 h 6728001"/>
              <a:gd name="connsiteX25" fmla="*/ 1506706 w 3450405"/>
              <a:gd name="connsiteY25" fmla="*/ 4107073 h 6728001"/>
              <a:gd name="connsiteX26" fmla="*/ 1313917 w 3450405"/>
              <a:gd name="connsiteY26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21056 w 3450405"/>
              <a:gd name="connsiteY12" fmla="*/ 1597235 h 6728001"/>
              <a:gd name="connsiteX13" fmla="*/ 2082969 w 3450405"/>
              <a:gd name="connsiteY13" fmla="*/ 154197 h 6728001"/>
              <a:gd name="connsiteX14" fmla="*/ 1768643 w 3450405"/>
              <a:gd name="connsiteY14" fmla="*/ 163723 h 6728001"/>
              <a:gd name="connsiteX15" fmla="*/ 1563856 w 3450405"/>
              <a:gd name="connsiteY15" fmla="*/ 1559134 h 6728001"/>
              <a:gd name="connsiteX16" fmla="*/ 1482893 w 3450405"/>
              <a:gd name="connsiteY16" fmla="*/ 378035 h 6728001"/>
              <a:gd name="connsiteX17" fmla="*/ 1197144 w 3450405"/>
              <a:gd name="connsiteY17" fmla="*/ 368510 h 6728001"/>
              <a:gd name="connsiteX18" fmla="*/ 1188171 w 3450405"/>
              <a:gd name="connsiteY18" fmla="*/ 1717750 h 6728001"/>
              <a:gd name="connsiteX19" fmla="*/ 909084 w 3450405"/>
              <a:gd name="connsiteY19" fmla="*/ 2336423 h 6728001"/>
              <a:gd name="connsiteX20" fmla="*/ 227494 w 3450405"/>
              <a:gd name="connsiteY20" fmla="*/ 1822074 h 6728001"/>
              <a:gd name="connsiteX21" fmla="*/ 159816 w 3450405"/>
              <a:gd name="connsiteY21" fmla="*/ 2133742 h 6728001"/>
              <a:gd name="connsiteX22" fmla="*/ 669507 w 3450405"/>
              <a:gd name="connsiteY22" fmla="*/ 2806910 h 6728001"/>
              <a:gd name="connsiteX23" fmla="*/ 1330494 w 3450405"/>
              <a:gd name="connsiteY23" fmla="*/ 3583198 h 6728001"/>
              <a:gd name="connsiteX24" fmla="*/ 1506706 w 3450405"/>
              <a:gd name="connsiteY24" fmla="*/ 4107073 h 6728001"/>
              <a:gd name="connsiteX25" fmla="*/ 1313917 w 3450405"/>
              <a:gd name="connsiteY25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21056 w 3450405"/>
              <a:gd name="connsiteY11" fmla="*/ 1597235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82867 w 3450405"/>
              <a:gd name="connsiteY11" fmla="*/ 1638442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32541"/>
              <a:gd name="connsiteY0" fmla="*/ 6728001 h 6728001"/>
              <a:gd name="connsiteX1" fmla="*/ 3080150 w 3432541"/>
              <a:gd name="connsiteY1" fmla="*/ 6709503 h 6728001"/>
              <a:gd name="connsiteX2" fmla="*/ 2530643 w 3432541"/>
              <a:gd name="connsiteY2" fmla="*/ 3878472 h 6728001"/>
              <a:gd name="connsiteX3" fmla="*/ 2442955 w 3432541"/>
              <a:gd name="connsiteY3" fmla="*/ 3482959 h 6728001"/>
              <a:gd name="connsiteX4" fmla="*/ 2713620 w 3432541"/>
              <a:gd name="connsiteY4" fmla="*/ 2866616 h 6728001"/>
              <a:gd name="connsiteX5" fmla="*/ 2754481 w 3432541"/>
              <a:gd name="connsiteY5" fmla="*/ 2192548 h 6728001"/>
              <a:gd name="connsiteX6" fmla="*/ 3402181 w 3432541"/>
              <a:gd name="connsiteY6" fmla="*/ 1301960 h 6728001"/>
              <a:gd name="connsiteX7" fmla="*/ 3016174 w 3432541"/>
              <a:gd name="connsiteY7" fmla="*/ 1075118 h 6728001"/>
              <a:gd name="connsiteX8" fmla="*/ 2421106 w 3432541"/>
              <a:gd name="connsiteY8" fmla="*/ 1821072 h 6728001"/>
              <a:gd name="connsiteX9" fmla="*/ 2764006 w 3432541"/>
              <a:gd name="connsiteY9" fmla="*/ 563772 h 6728001"/>
              <a:gd name="connsiteX10" fmla="*/ 2487781 w 3432541"/>
              <a:gd name="connsiteY10" fmla="*/ 397084 h 6728001"/>
              <a:gd name="connsiteX11" fmla="*/ 2034792 w 3432541"/>
              <a:gd name="connsiteY11" fmla="*/ 1645310 h 6728001"/>
              <a:gd name="connsiteX12" fmla="*/ 2082969 w 3432541"/>
              <a:gd name="connsiteY12" fmla="*/ 154197 h 6728001"/>
              <a:gd name="connsiteX13" fmla="*/ 1768643 w 3432541"/>
              <a:gd name="connsiteY13" fmla="*/ 163723 h 6728001"/>
              <a:gd name="connsiteX14" fmla="*/ 1625667 w 3432541"/>
              <a:gd name="connsiteY14" fmla="*/ 1620945 h 6728001"/>
              <a:gd name="connsiteX15" fmla="*/ 1482893 w 3432541"/>
              <a:gd name="connsiteY15" fmla="*/ 378035 h 6728001"/>
              <a:gd name="connsiteX16" fmla="*/ 1197144 w 3432541"/>
              <a:gd name="connsiteY16" fmla="*/ 368510 h 6728001"/>
              <a:gd name="connsiteX17" fmla="*/ 1188171 w 3432541"/>
              <a:gd name="connsiteY17" fmla="*/ 1717750 h 6728001"/>
              <a:gd name="connsiteX18" fmla="*/ 909084 w 3432541"/>
              <a:gd name="connsiteY18" fmla="*/ 2336423 h 6728001"/>
              <a:gd name="connsiteX19" fmla="*/ 227494 w 3432541"/>
              <a:gd name="connsiteY19" fmla="*/ 1822074 h 6728001"/>
              <a:gd name="connsiteX20" fmla="*/ 159816 w 3432541"/>
              <a:gd name="connsiteY20" fmla="*/ 2133742 h 6728001"/>
              <a:gd name="connsiteX21" fmla="*/ 669507 w 3432541"/>
              <a:gd name="connsiteY21" fmla="*/ 2806910 h 6728001"/>
              <a:gd name="connsiteX22" fmla="*/ 1330494 w 3432541"/>
              <a:gd name="connsiteY22" fmla="*/ 3583198 h 6728001"/>
              <a:gd name="connsiteX23" fmla="*/ 1506706 w 3432541"/>
              <a:gd name="connsiteY23" fmla="*/ 4107073 h 6728001"/>
              <a:gd name="connsiteX24" fmla="*/ 1313917 w 3432541"/>
              <a:gd name="connsiteY24" fmla="*/ 6728001 h 6728001"/>
              <a:gd name="connsiteX0" fmla="*/ 1313917 w 3314077"/>
              <a:gd name="connsiteY0" fmla="*/ 6728001 h 6728001"/>
              <a:gd name="connsiteX1" fmla="*/ 3080150 w 3314077"/>
              <a:gd name="connsiteY1" fmla="*/ 6709503 h 6728001"/>
              <a:gd name="connsiteX2" fmla="*/ 2530643 w 3314077"/>
              <a:gd name="connsiteY2" fmla="*/ 3878472 h 6728001"/>
              <a:gd name="connsiteX3" fmla="*/ 2442955 w 3314077"/>
              <a:gd name="connsiteY3" fmla="*/ 3482959 h 6728001"/>
              <a:gd name="connsiteX4" fmla="*/ 2713620 w 3314077"/>
              <a:gd name="connsiteY4" fmla="*/ 2866616 h 6728001"/>
              <a:gd name="connsiteX5" fmla="*/ 2754481 w 3314077"/>
              <a:gd name="connsiteY5" fmla="*/ 2192548 h 6728001"/>
              <a:gd name="connsiteX6" fmla="*/ 3271692 w 3314077"/>
              <a:gd name="connsiteY6" fmla="*/ 1150868 h 6728001"/>
              <a:gd name="connsiteX7" fmla="*/ 3016174 w 3314077"/>
              <a:gd name="connsiteY7" fmla="*/ 1075118 h 6728001"/>
              <a:gd name="connsiteX8" fmla="*/ 2421106 w 3314077"/>
              <a:gd name="connsiteY8" fmla="*/ 1821072 h 6728001"/>
              <a:gd name="connsiteX9" fmla="*/ 2764006 w 3314077"/>
              <a:gd name="connsiteY9" fmla="*/ 563772 h 6728001"/>
              <a:gd name="connsiteX10" fmla="*/ 2487781 w 3314077"/>
              <a:gd name="connsiteY10" fmla="*/ 397084 h 6728001"/>
              <a:gd name="connsiteX11" fmla="*/ 2034792 w 3314077"/>
              <a:gd name="connsiteY11" fmla="*/ 1645310 h 6728001"/>
              <a:gd name="connsiteX12" fmla="*/ 2082969 w 3314077"/>
              <a:gd name="connsiteY12" fmla="*/ 154197 h 6728001"/>
              <a:gd name="connsiteX13" fmla="*/ 1768643 w 3314077"/>
              <a:gd name="connsiteY13" fmla="*/ 163723 h 6728001"/>
              <a:gd name="connsiteX14" fmla="*/ 1625667 w 3314077"/>
              <a:gd name="connsiteY14" fmla="*/ 1620945 h 6728001"/>
              <a:gd name="connsiteX15" fmla="*/ 1482893 w 3314077"/>
              <a:gd name="connsiteY15" fmla="*/ 378035 h 6728001"/>
              <a:gd name="connsiteX16" fmla="*/ 1197144 w 3314077"/>
              <a:gd name="connsiteY16" fmla="*/ 368510 h 6728001"/>
              <a:gd name="connsiteX17" fmla="*/ 1188171 w 3314077"/>
              <a:gd name="connsiteY17" fmla="*/ 1717750 h 6728001"/>
              <a:gd name="connsiteX18" fmla="*/ 909084 w 3314077"/>
              <a:gd name="connsiteY18" fmla="*/ 2336423 h 6728001"/>
              <a:gd name="connsiteX19" fmla="*/ 227494 w 3314077"/>
              <a:gd name="connsiteY19" fmla="*/ 1822074 h 6728001"/>
              <a:gd name="connsiteX20" fmla="*/ 159816 w 3314077"/>
              <a:gd name="connsiteY20" fmla="*/ 2133742 h 6728001"/>
              <a:gd name="connsiteX21" fmla="*/ 669507 w 3314077"/>
              <a:gd name="connsiteY21" fmla="*/ 2806910 h 6728001"/>
              <a:gd name="connsiteX22" fmla="*/ 1330494 w 3314077"/>
              <a:gd name="connsiteY22" fmla="*/ 3583198 h 6728001"/>
              <a:gd name="connsiteX23" fmla="*/ 1506706 w 3314077"/>
              <a:gd name="connsiteY23" fmla="*/ 4107073 h 6728001"/>
              <a:gd name="connsiteX24" fmla="*/ 1313917 w 3314077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03735 w 3292922"/>
              <a:gd name="connsiteY4" fmla="*/ 2784203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8013 w 3292922"/>
              <a:gd name="connsiteY3" fmla="*/ 3421148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292922" h="6728001">
                <a:moveTo>
                  <a:pt x="1313917" y="6728001"/>
                </a:moveTo>
                <a:lnTo>
                  <a:pt x="3080150" y="6709503"/>
                </a:lnTo>
                <a:cubicBezTo>
                  <a:pt x="2901007" y="5613780"/>
                  <a:pt x="2805281" y="4930985"/>
                  <a:pt x="2530643" y="3878472"/>
                </a:cubicBezTo>
                <a:cubicBezTo>
                  <a:pt x="2496835" y="3710006"/>
                  <a:pt x="2416222" y="3623214"/>
                  <a:pt x="2388013" y="3421148"/>
                </a:cubicBezTo>
                <a:cubicBezTo>
                  <a:pt x="2488975" y="3081794"/>
                  <a:pt x="2557147" y="3039271"/>
                  <a:pt x="2644943" y="2791070"/>
                </a:cubicBezTo>
                <a:cubicBezTo>
                  <a:pt x="2710030" y="2495898"/>
                  <a:pt x="2711066" y="2456210"/>
                  <a:pt x="2754481" y="2192548"/>
                </a:cubicBezTo>
                <a:cubicBezTo>
                  <a:pt x="2746333" y="1985452"/>
                  <a:pt x="3073254" y="1479481"/>
                  <a:pt x="3271692" y="1150868"/>
                </a:cubicBezTo>
                <a:cubicBezTo>
                  <a:pt x="3356967" y="952533"/>
                  <a:pt x="3169677" y="805276"/>
                  <a:pt x="2988703" y="1054514"/>
                </a:cubicBezTo>
                <a:cubicBezTo>
                  <a:pt x="2845795" y="1216579"/>
                  <a:pt x="2581031" y="1593810"/>
                  <a:pt x="2421106" y="1821072"/>
                </a:cubicBezTo>
                <a:cubicBezTo>
                  <a:pt x="2548106" y="1401971"/>
                  <a:pt x="2665581" y="992397"/>
                  <a:pt x="2764006" y="563772"/>
                </a:cubicBezTo>
                <a:cubicBezTo>
                  <a:pt x="2813218" y="314534"/>
                  <a:pt x="2595731" y="208171"/>
                  <a:pt x="2487781" y="397084"/>
                </a:cubicBezTo>
                <a:cubicBezTo>
                  <a:pt x="2363956" y="569328"/>
                  <a:pt x="2150336" y="1369872"/>
                  <a:pt x="2034792" y="1645310"/>
                </a:cubicBezTo>
                <a:cubicBezTo>
                  <a:pt x="2091942" y="1194459"/>
                  <a:pt x="2078206" y="628860"/>
                  <a:pt x="2082969" y="154197"/>
                </a:cubicBezTo>
                <a:cubicBezTo>
                  <a:pt x="2082969" y="38309"/>
                  <a:pt x="1835318" y="-129965"/>
                  <a:pt x="1768643" y="163723"/>
                </a:cubicBezTo>
                <a:cubicBezTo>
                  <a:pt x="1682124" y="397879"/>
                  <a:pt x="1638953" y="1234968"/>
                  <a:pt x="1625667" y="1620945"/>
                </a:cubicBezTo>
                <a:cubicBezTo>
                  <a:pt x="1564339" y="1205538"/>
                  <a:pt x="1505118" y="766972"/>
                  <a:pt x="1482893" y="378035"/>
                </a:cubicBezTo>
                <a:cubicBezTo>
                  <a:pt x="1454318" y="84347"/>
                  <a:pt x="1220956" y="133560"/>
                  <a:pt x="1197144" y="368510"/>
                </a:cubicBezTo>
                <a:cubicBezTo>
                  <a:pt x="1136819" y="844760"/>
                  <a:pt x="1162771" y="1265312"/>
                  <a:pt x="1188171" y="1717750"/>
                </a:cubicBezTo>
                <a:cubicBezTo>
                  <a:pt x="1140161" y="2045735"/>
                  <a:pt x="1199686" y="2167944"/>
                  <a:pt x="1046440" y="2322687"/>
                </a:cubicBezTo>
                <a:cubicBezTo>
                  <a:pt x="855940" y="2122662"/>
                  <a:pt x="618019" y="1903036"/>
                  <a:pt x="227494" y="1822074"/>
                </a:cubicBezTo>
                <a:cubicBezTo>
                  <a:pt x="-15394" y="1795087"/>
                  <a:pt x="-102122" y="1989280"/>
                  <a:pt x="159816" y="2133742"/>
                </a:cubicBezTo>
                <a:cubicBezTo>
                  <a:pt x="345554" y="2368692"/>
                  <a:pt x="756777" y="2611448"/>
                  <a:pt x="861805" y="2861852"/>
                </a:cubicBezTo>
                <a:cubicBezTo>
                  <a:pt x="1030874" y="3125377"/>
                  <a:pt x="1206326" y="3251130"/>
                  <a:pt x="1378569" y="3432105"/>
                </a:cubicBezTo>
                <a:cubicBezTo>
                  <a:pt x="1526589" y="3620465"/>
                  <a:pt x="1509779" y="3863770"/>
                  <a:pt x="1506706" y="4107073"/>
                </a:cubicBezTo>
                <a:cubicBezTo>
                  <a:pt x="1513397" y="5266921"/>
                  <a:pt x="1464287" y="5526742"/>
                  <a:pt x="1313917" y="6728001"/>
                </a:cubicBezTo>
                <a:close/>
              </a:path>
            </a:pathLst>
          </a:custGeom>
          <a:solidFill>
            <a:schemeClr val="bg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613979"/>
            <a:ext cx="9144000" cy="53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58474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xmlns="" val="3891988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613979"/>
            <a:ext cx="9144000" cy="53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34362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3291830"/>
            <a:ext cx="9144000" cy="18516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39552" y="3628599"/>
            <a:ext cx="3115187" cy="117813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xmlns="" val="2001118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395536" y="159482"/>
            <a:ext cx="8352928" cy="4824536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2588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801952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xmlns="" val="18969351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611559" y="3695562"/>
            <a:ext cx="2405311" cy="9799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3495734" y="3711328"/>
            <a:ext cx="2376264" cy="9516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Rectangle 15"/>
          <p:cNvSpPr/>
          <p:nvPr userDrawn="1"/>
        </p:nvSpPr>
        <p:spPr>
          <a:xfrm>
            <a:off x="6350862" y="3723878"/>
            <a:ext cx="2325594" cy="9516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159670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642106" y="1274642"/>
            <a:ext cx="1987177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628812" y="1274642"/>
            <a:ext cx="1757238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7385770" y="1274642"/>
            <a:ext cx="1757238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3638459" y="2964646"/>
            <a:ext cx="1987177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5625165" y="2964646"/>
            <a:ext cx="1757238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7382123" y="2964646"/>
            <a:ext cx="1757238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1" y="1272646"/>
            <a:ext cx="3644522" cy="338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11906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932039" y="1239550"/>
            <a:ext cx="3743959" cy="34359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2549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9144000" cy="98757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1470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27534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0" y="2787774"/>
            <a:ext cx="9144000" cy="18516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47200" y="1239550"/>
            <a:ext cx="4170638" cy="2285250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054196" y="1347614"/>
            <a:ext cx="2767817" cy="1800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595388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strike="noStrike" baseline="0">
                <a:latin typeface="+mn-lt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099" name="Picture 3" descr="D:\Fullppt\PNG이미지\모니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6943" y="2427734"/>
            <a:ext cx="2170113" cy="216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592765" y="2525682"/>
            <a:ext cx="1969901" cy="13422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pic>
        <p:nvPicPr>
          <p:cNvPr id="13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613979"/>
            <a:ext cx="9144000" cy="53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58798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058804" y="469664"/>
            <a:ext cx="4085196" cy="1309998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058804" y="1779662"/>
            <a:ext cx="4085196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0"/>
            <a:ext cx="2843808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843808" y="0"/>
            <a:ext cx="1746996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699887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058804" y="1909824"/>
            <a:ext cx="4085196" cy="1309998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4499992" cy="253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2605500"/>
            <a:ext cx="4499992" cy="253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36987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8018265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42646" y="92609"/>
            <a:ext cx="8679898" cy="5431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xmlns="" val="26891765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354008" y="1131589"/>
            <a:ext cx="2849840" cy="3649171"/>
          </a:xfrm>
          <a:prstGeom prst="roundRect">
            <a:avLst>
              <a:gd name="adj" fmla="val 39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Rounded Rectangle 16"/>
          <p:cNvSpPr/>
          <p:nvPr userDrawn="1"/>
        </p:nvSpPr>
        <p:spPr>
          <a:xfrm>
            <a:off x="531932" y="1347500"/>
            <a:ext cx="108520" cy="3240473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2592642" y="1238201"/>
            <a:ext cx="502331" cy="502331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81822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81" y="205222"/>
            <a:ext cx="8226720" cy="857610"/>
          </a:xfrm>
          <a:prstGeom prst="rect">
            <a:avLst/>
          </a:prstGeom>
        </p:spPr>
        <p:txBody>
          <a:bodyPr lIns="74057" tIns="37029" rIns="74057" bIns="37029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6481" y="1203247"/>
            <a:ext cx="8226720" cy="3393716"/>
          </a:xfrm>
          <a:prstGeom prst="rect">
            <a:avLst/>
          </a:prstGeom>
        </p:spPr>
        <p:txBody>
          <a:bodyPr lIns="74057" tIns="37029" rIns="74057" bIns="37029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xfrm>
            <a:off x="456481" y="4685532"/>
            <a:ext cx="2128320" cy="353197"/>
          </a:xfrm>
          <a:prstGeom prst="rect">
            <a:avLst/>
          </a:prstGeom>
          <a:ln/>
        </p:spPr>
        <p:txBody>
          <a:bodyPr lIns="74057" tIns="37029" rIns="74057" bIns="37029"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xfrm>
            <a:off x="3127680" y="4685532"/>
            <a:ext cx="2897280" cy="353197"/>
          </a:xfrm>
          <a:prstGeom prst="rect">
            <a:avLst/>
          </a:prstGeom>
          <a:ln/>
        </p:spPr>
        <p:txBody>
          <a:bodyPr lIns="74057" tIns="37029" rIns="74057" bIns="37029"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556321" y="4685532"/>
            <a:ext cx="2128320" cy="353197"/>
          </a:xfrm>
          <a:prstGeom prst="rect">
            <a:avLst/>
          </a:prstGeom>
          <a:ln/>
        </p:spPr>
        <p:txBody>
          <a:bodyPr lIns="74057" tIns="37029" rIns="74057" bIns="37029"/>
          <a:lstStyle>
            <a:lvl1pPr>
              <a:defRPr/>
            </a:lvl1pPr>
          </a:lstStyle>
          <a:p>
            <a:pPr>
              <a:defRPr/>
            </a:pPr>
            <a:fld id="{273AA9F3-B91A-4B4F-BB49-48CF8F0FCD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0" y="2139702"/>
            <a:ext cx="4572000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0" y="2715766"/>
            <a:ext cx="457200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101" name="Picture 5" descr="E:\002-KIMS BUSINESS\007-02-Fullslidesppt-Contents\20161206\02-\pencil-png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467" y="0"/>
            <a:ext cx="2678021" cy="5143500"/>
          </a:xfrm>
          <a:prstGeom prst="rect">
            <a:avLst/>
          </a:prstGeom>
          <a:solidFill>
            <a:srgbClr val="EC771B"/>
          </a:solidFill>
          <a:extLst/>
        </p:spPr>
      </p:pic>
    </p:spTree>
    <p:extLst>
      <p:ext uri="{BB962C8B-B14F-4D97-AF65-F5344CB8AC3E}">
        <p14:creationId xmlns:p14="http://schemas.microsoft.com/office/powerpoint/2010/main" xmlns="" val="1738235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4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3668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4" r:id="rId3"/>
    <p:sldLayoutId id="2147483676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37555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9" r:id="rId2"/>
    <p:sldLayoutId id="2147483669" r:id="rId3"/>
    <p:sldLayoutId id="2147483672" r:id="rId4"/>
    <p:sldLayoutId id="2147483661" r:id="rId5"/>
    <p:sldLayoutId id="2147483670" r:id="rId6"/>
    <p:sldLayoutId id="2147483660" r:id="rId7"/>
    <p:sldLayoutId id="2147483655" r:id="rId8"/>
    <p:sldLayoutId id="2147483662" r:id="rId9"/>
    <p:sldLayoutId id="2147483663" r:id="rId10"/>
    <p:sldLayoutId id="2147483671" r:id="rId11"/>
    <p:sldLayoutId id="2147483665" r:id="rId12"/>
    <p:sldLayoutId id="2147483666" r:id="rId13"/>
    <p:sldLayoutId id="2147483667" r:id="rId14"/>
    <p:sldLayoutId id="2147483668" r:id="rId15"/>
    <p:sldLayoutId id="2147483673" r:id="rId16"/>
    <p:sldLayoutId id="2147483656" r:id="rId17"/>
    <p:sldLayoutId id="2147483675" r:id="rId18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54710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G:\&#1091;&#1082;&#1088;%20&#1084;&#1086;&#1074;&#1072;%20%20&#1074;&#1110;&#1076;&#1082;&#1088;&#1080;&#1090;&#1080;&#1081;%20&#1091;&#1088;&#1086;&#1082;\&#1056;&#1091;&#1093;&#1072;&#1085;&#1082;&#1072;%20&#1090;&#1072;&#1085;&#1077;&#1094;&#1100;%20_Marshmallow%20Dance_.mp4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/>
          </p:cNvPr>
          <p:cNvSpPr txBox="1"/>
          <p:nvPr/>
        </p:nvSpPr>
        <p:spPr>
          <a:xfrm>
            <a:off x="-612576" y="487600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altLang="ko-KR" sz="800" b="1" dirty="0" smtClean="0">
                <a:solidFill>
                  <a:schemeClr val="bg1"/>
                </a:solidFill>
                <a:cs typeface="Arial" pitchFamily="34" charset="0"/>
              </a:rPr>
              <a:t>До підручника «Українська мова та читання. 3 клас» (О. Л. Іщенко, А. Ю. </a:t>
            </a:r>
            <a:r>
              <a:rPr lang="uk-UA" altLang="ko-KR" sz="800" b="1" dirty="0">
                <a:solidFill>
                  <a:schemeClr val="bg1"/>
                </a:solidFill>
                <a:cs typeface="Arial" pitchFamily="34" charset="0"/>
              </a:rPr>
              <a:t>І</a:t>
            </a:r>
            <a:r>
              <a:rPr lang="uk-UA" altLang="ko-KR" sz="800" b="1" dirty="0" smtClean="0">
                <a:solidFill>
                  <a:schemeClr val="bg1"/>
                </a:solidFill>
                <a:cs typeface="Arial" pitchFamily="34" charset="0"/>
              </a:rPr>
              <a:t>щенко). Видавництво «Літера». </a:t>
            </a:r>
            <a:r>
              <a:rPr lang="en-US" altLang="ko-KR" sz="800" b="1" dirty="0">
                <a:solidFill>
                  <a:schemeClr val="bg1"/>
                </a:solidFill>
                <a:cs typeface="Arial" pitchFamily="34" charset="0"/>
              </a:rPr>
              <a:t>©</a:t>
            </a:r>
            <a:r>
              <a:rPr lang="uk-UA" altLang="ko-KR" sz="800" b="1" dirty="0">
                <a:solidFill>
                  <a:schemeClr val="bg1"/>
                </a:solidFill>
                <a:cs typeface="Arial" pitchFamily="34" charset="0"/>
              </a:rPr>
              <a:t> Іщенко О. Л., 2020</a:t>
            </a:r>
            <a:endParaRPr lang="ko-KR" altLang="en-US" sz="800" b="1" dirty="0">
              <a:solidFill>
                <a:schemeClr val="bg1"/>
              </a:solidFill>
              <a:cs typeface="Arial" pitchFamily="34" charset="0"/>
            </a:endParaRPr>
          </a:p>
          <a:p>
            <a:pPr algn="ctr"/>
            <a:endParaRPr lang="ko-KR" altLang="en-US" sz="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059582"/>
            <a:ext cx="7992888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cs typeface="Arial" pitchFamily="34" charset="0"/>
              </a:rPr>
              <a:t>             Групуємо іменники</a:t>
            </a:r>
          </a:p>
        </p:txBody>
      </p:sp>
    </p:spTree>
    <p:extLst>
      <p:ext uri="{BB962C8B-B14F-4D97-AF65-F5344CB8AC3E}">
        <p14:creationId xmlns:p14="http://schemas.microsoft.com/office/powerpoint/2010/main" xmlns="" val="297184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Цветущий май. Шаблоны для презентации. | Началоч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7" cy="51435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403648" y="1707655"/>
            <a:ext cx="741682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32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Назви</a:t>
            </a:r>
            <a:r>
              <a:rPr lang="ru-RU" sz="3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істот</a:t>
            </a:r>
            <a:r>
              <a:rPr lang="ru-RU" sz="3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відповідають</a:t>
            </a:r>
            <a:r>
              <a:rPr lang="ru-RU" sz="3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2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sz="3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endParaRPr lang="ru-RU" sz="32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03648" y="2733769"/>
            <a:ext cx="7416824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endParaRPr lang="ru-RU" sz="4000" b="1" cap="none" spc="0" dirty="0" smtClean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cap="none" spc="0" dirty="0" err="1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Назви</a:t>
            </a:r>
            <a:r>
              <a:rPr lang="ru-RU" sz="3200" b="1" cap="none" spc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none" spc="0" dirty="0" err="1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неістот</a:t>
            </a:r>
            <a:r>
              <a:rPr lang="ru-RU" sz="3200" b="1" cap="none" spc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none" spc="0" dirty="0" err="1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відповідають</a:t>
            </a:r>
            <a:r>
              <a:rPr lang="ru-RU" sz="3200" b="1" cap="none" spc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200" b="1" cap="none" spc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200" b="1" cap="none" spc="0" dirty="0" err="1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sz="3200" b="1" cap="none" spc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…</a:t>
            </a:r>
            <a:endParaRPr lang="ru-RU" sz="3200" b="1" cap="none" spc="0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Московская прописка. Нужна ли она и если нужна, то зачем ...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87474"/>
            <a:ext cx="1512168" cy="1229393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500166" y="857238"/>
            <a:ext cx="6572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Іменник</a:t>
            </a:r>
            <a:r>
              <a:rPr lang="ru-RU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200" b="1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частина</a:t>
            </a:r>
            <a:r>
              <a:rPr lang="ru-RU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мови</a:t>
            </a:r>
            <a:r>
              <a:rPr lang="ru-RU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…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357290" y="0"/>
            <a:ext cx="6414785" cy="769441"/>
          </a:xfrm>
          <a:prstGeom prst="rect">
            <a:avLst/>
          </a:prstGeom>
          <a:solidFill>
            <a:schemeClr val="accent5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Розумова</a:t>
            </a:r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розминка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Іменники – назви істот і неістот (повторення)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6256" y="0"/>
            <a:ext cx="6850840" cy="51435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357554" y="0"/>
            <a:ext cx="2143140" cy="3571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8C74~1\AppData\Local\Temp\Rar$DIa5760.45538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0"/>
            <a:ext cx="7143800" cy="50352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81" y="73448"/>
            <a:ext cx="8295840" cy="1224849"/>
          </a:xfrm>
          <a:solidFill>
            <a:schemeClr val="accent3">
              <a:lumMod val="95000"/>
            </a:schemeClr>
          </a:solidFill>
        </p:spPr>
        <p:txBody>
          <a:bodyPr/>
          <a:lstStyle/>
          <a:p>
            <a:pPr>
              <a:defRPr/>
            </a:pPr>
            <a:r>
              <a:rPr lang="uk-UA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яке питання відповідає слово </a:t>
            </a:r>
            <a:br>
              <a:rPr lang="uk-UA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СОВА?                </a:t>
            </a:r>
            <a:endParaRPr lang="ru-RU" sz="36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Овал 4"/>
          <p:cNvSpPr>
            <a:spLocks noChangeArrowheads="1"/>
          </p:cNvSpPr>
          <p:nvPr/>
        </p:nvSpPr>
        <p:spPr bwMode="auto">
          <a:xfrm>
            <a:off x="581760" y="3004876"/>
            <a:ext cx="2024640" cy="759320"/>
          </a:xfrm>
          <a:prstGeom prst="rect">
            <a:avLst/>
          </a:prstGeom>
          <a:solidFill>
            <a:srgbClr val="0070C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4057" tIns="37029" rIns="74057" bIns="37029"/>
          <a:lstStyle/>
          <a:p>
            <a:pPr algn="ctr"/>
            <a:r>
              <a:rPr lang="uk-UA" altLang="ru-RU" sz="5300" b="1" dirty="0">
                <a:latin typeface="Times New Roman" pitchFamily="16" charset="0"/>
                <a:cs typeface="Times New Roman" pitchFamily="16" charset="0"/>
              </a:rPr>
              <a:t>Хто?</a:t>
            </a:r>
            <a:endParaRPr lang="ru-RU" altLang="ru-RU" sz="5300" b="1" dirty="0"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" name="Восьмиугольник 7"/>
          <p:cNvSpPr>
            <a:spLocks noChangeArrowheads="1"/>
          </p:cNvSpPr>
          <p:nvPr/>
        </p:nvSpPr>
        <p:spPr bwMode="auto">
          <a:xfrm>
            <a:off x="5996160" y="2708925"/>
            <a:ext cx="2545920" cy="1049870"/>
          </a:xfrm>
          <a:prstGeom prst="octagon">
            <a:avLst>
              <a:gd name="adj" fmla="val 29287"/>
            </a:avLst>
          </a:prstGeom>
          <a:solidFill>
            <a:srgbClr val="FF33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4057" tIns="37029" rIns="74057" bIns="37029"/>
          <a:lstStyle/>
          <a:p>
            <a:pPr algn="ctr"/>
            <a:r>
              <a:rPr lang="uk-UA" altLang="ru-RU" sz="5300" b="1" dirty="0">
                <a:latin typeface="Times New Roman" pitchFamily="16" charset="0"/>
                <a:cs typeface="Times New Roman" pitchFamily="16" charset="0"/>
              </a:rPr>
              <a:t>Що?</a:t>
            </a:r>
            <a:endParaRPr lang="ru-RU" altLang="ru-RU" sz="5300" b="1" dirty="0"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78" name="Ромб 8"/>
          <p:cNvSpPr>
            <a:spLocks noChangeArrowheads="1"/>
          </p:cNvSpPr>
          <p:nvPr/>
        </p:nvSpPr>
        <p:spPr bwMode="auto">
          <a:xfrm>
            <a:off x="3003841" y="3823602"/>
            <a:ext cx="3005280" cy="915936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4057" tIns="37029" rIns="74057" bIns="37029"/>
          <a:lstStyle/>
          <a:p>
            <a:pPr algn="ctr"/>
            <a:r>
              <a:rPr lang="uk-UA" altLang="ru-RU" sz="5300" b="1" dirty="0">
                <a:latin typeface="Times New Roman" pitchFamily="16" charset="0"/>
                <a:cs typeface="Times New Roman" pitchFamily="16" charset="0"/>
              </a:rPr>
              <a:t>Яка?</a:t>
            </a:r>
            <a:endParaRPr lang="ru-RU" altLang="ru-RU" sz="5300" b="1" dirty="0">
              <a:latin typeface="Times New Roman" pitchFamily="16" charset="0"/>
              <a:cs typeface="Times New Roman" pitchFamily="16" charset="0"/>
            </a:endParaRPr>
          </a:p>
        </p:txBody>
      </p:sp>
      <p:pic>
        <p:nvPicPr>
          <p:cNvPr id="4102" name="Объект 9" descr="ÐÐ°ÑÑÐ¸Ð½ÐºÐ¸ Ð¿Ð¾ Ð·Ð°Ð¿ÑÐ¾ÑÑ Ð¼Ð°Ð»ÑÐ½ÐºÐ¸ Ð·Ð²ÑÑÑÑ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81121" y="1298297"/>
            <a:ext cx="2963520" cy="153484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0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6481" y="205222"/>
            <a:ext cx="8226720" cy="1533761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000066"/>
            </a:solidFill>
          </a:ln>
        </p:spPr>
        <p:txBody>
          <a:bodyPr/>
          <a:lstStyle/>
          <a:p>
            <a:pPr eaLnBrk="1">
              <a:defRPr/>
            </a:pPr>
            <a:r>
              <a:rPr lang="uk-UA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Добери загальну назву до групи </a:t>
            </a:r>
            <a:br>
              <a:rPr lang="uk-UA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іменників : </a:t>
            </a:r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Мурка, Пушок, </a:t>
            </a:r>
            <a:r>
              <a:rPr lang="uk-UA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Кеша</a:t>
            </a:r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Хомка </a:t>
            </a:r>
            <a:endParaRPr lang="ru-RU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Объект 4"/>
          <p:cNvSpPr>
            <a:spLocks noGrp="1"/>
          </p:cNvSpPr>
          <p:nvPr>
            <p:ph idx="1"/>
          </p:nvPr>
        </p:nvSpPr>
        <p:spPr>
          <a:xfrm>
            <a:off x="326880" y="1560765"/>
            <a:ext cx="8817119" cy="3393716"/>
          </a:xfrm>
        </p:spPr>
        <p:txBody>
          <a:bodyPr/>
          <a:lstStyle/>
          <a:p>
            <a:pPr eaLnBrk="1"/>
            <a:r>
              <a:rPr lang="uk-UA" altLang="ru-RU" dirty="0" smtClean="0"/>
              <a:t>       </a:t>
            </a:r>
            <a:endParaRPr lang="ru-RU" altLang="ru-RU" dirty="0" smtClean="0"/>
          </a:p>
        </p:txBody>
      </p:sp>
      <p:sp>
        <p:nvSpPr>
          <p:cNvPr id="6148" name="Овал 5"/>
          <p:cNvSpPr>
            <a:spLocks noChangeArrowheads="1"/>
          </p:cNvSpPr>
          <p:nvPr/>
        </p:nvSpPr>
        <p:spPr bwMode="auto">
          <a:xfrm>
            <a:off x="3286116" y="3500444"/>
            <a:ext cx="2857520" cy="1285884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4057" tIns="37029" rIns="74057" bIns="37029"/>
          <a:lstStyle/>
          <a:p>
            <a:pPr algn="ctr"/>
            <a:r>
              <a:rPr lang="uk-UA" altLang="ru-RU" sz="4800" b="1" dirty="0" smtClean="0">
                <a:latin typeface="Times New Roman" pitchFamily="16" charset="0"/>
                <a:cs typeface="Times New Roman" pitchFamily="16" charset="0"/>
              </a:rPr>
              <a:t>Дерева</a:t>
            </a:r>
            <a:r>
              <a:rPr lang="uk-UA" altLang="ru-RU" sz="7800" b="1" dirty="0" smtClean="0">
                <a:latin typeface="Times New Roman" pitchFamily="16" charset="0"/>
                <a:cs typeface="Times New Roman" pitchFamily="16" charset="0"/>
              </a:rPr>
              <a:t> </a:t>
            </a:r>
            <a:endParaRPr lang="ru-RU" altLang="ru-RU" sz="7800" b="1" dirty="0"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7" name="Скругленный прямоугольник 6"/>
          <p:cNvSpPr>
            <a:spLocks noChangeArrowheads="1"/>
          </p:cNvSpPr>
          <p:nvPr/>
        </p:nvSpPr>
        <p:spPr bwMode="auto">
          <a:xfrm>
            <a:off x="5643570" y="2000246"/>
            <a:ext cx="2842522" cy="117018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4057" tIns="37029" rIns="74057" bIns="37029"/>
          <a:lstStyle/>
          <a:p>
            <a:pPr algn="ctr"/>
            <a:r>
              <a:rPr lang="uk-UA" altLang="ru-RU" sz="3600" b="1" dirty="0">
                <a:latin typeface="Times New Roman" pitchFamily="16" charset="0"/>
                <a:cs typeface="Times New Roman" pitchFamily="16" charset="0"/>
              </a:rPr>
              <a:t>Імена людей </a:t>
            </a:r>
            <a:endParaRPr lang="ru-RU" altLang="ru-RU" sz="3600" b="1" dirty="0"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6150" name="Овал 7"/>
          <p:cNvSpPr>
            <a:spLocks noChangeArrowheads="1"/>
          </p:cNvSpPr>
          <p:nvPr/>
        </p:nvSpPr>
        <p:spPr bwMode="auto">
          <a:xfrm>
            <a:off x="571472" y="2143122"/>
            <a:ext cx="3071834" cy="1117820"/>
          </a:xfrm>
          <a:prstGeom prst="roundRect">
            <a:avLst>
              <a:gd name="adj" fmla="val 16667"/>
            </a:avLst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lIns="74057" tIns="37029" rIns="74057" bIns="37029"/>
          <a:lstStyle/>
          <a:p>
            <a:pPr algn="ctr"/>
            <a:r>
              <a:rPr lang="uk-UA" altLang="ru-RU" sz="3200" b="1" dirty="0">
                <a:latin typeface="Times New Roman" pitchFamily="16" charset="0"/>
                <a:cs typeface="Times New Roman" pitchFamily="16" charset="0"/>
              </a:rPr>
              <a:t>Клички </a:t>
            </a:r>
            <a:endParaRPr lang="uk-UA" altLang="ru-RU" sz="3200" b="1" dirty="0" smtClean="0">
              <a:latin typeface="Times New Roman" pitchFamily="16" charset="0"/>
              <a:cs typeface="Times New Roman" pitchFamily="16" charset="0"/>
            </a:endParaRPr>
          </a:p>
          <a:p>
            <a:pPr algn="ctr"/>
            <a:r>
              <a:rPr lang="uk-UA" altLang="ru-RU" sz="3200" b="1" dirty="0" smtClean="0">
                <a:latin typeface="Times New Roman" pitchFamily="16" charset="0"/>
                <a:cs typeface="Times New Roman" pitchFamily="16" charset="0"/>
              </a:rPr>
              <a:t>тварин </a:t>
            </a:r>
            <a:endParaRPr lang="ru-RU" altLang="ru-RU" sz="3200" b="1" dirty="0"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6480" y="205222"/>
            <a:ext cx="8330361" cy="866330"/>
          </a:xfrm>
          <a:solidFill>
            <a:schemeClr val="accent3"/>
          </a:solidFill>
        </p:spPr>
        <p:txBody>
          <a:bodyPr/>
          <a:lstStyle/>
          <a:p>
            <a:pPr>
              <a:defRPr/>
            </a:pPr>
            <a:r>
              <a:rPr lang="uk-UA" altLang="ru-RU" b="1" dirty="0" smtClean="0">
                <a:solidFill>
                  <a:srgbClr val="0000CC"/>
                </a:solidFill>
                <a:latin typeface="Times New Roman" pitchFamily="16" charset="0"/>
                <a:cs typeface="Times New Roman" pitchFamily="16" charset="0"/>
              </a:rPr>
              <a:t>Яке слово написано правильно?</a:t>
            </a:r>
            <a:endParaRPr lang="ru-RU" altLang="ru-RU" b="1" dirty="0" smtClean="0">
              <a:solidFill>
                <a:srgbClr val="0000CC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945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587521" y="1984169"/>
            <a:ext cx="2809440" cy="1076873"/>
          </a:xfrm>
          <a:prstGeom prst="rect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 lIns="74057" tIns="37029" rIns="74057" bIns="37029"/>
          <a:lstStyle/>
          <a:p>
            <a:pPr algn="ctr"/>
            <a:r>
              <a:rPr lang="uk-UA" altLang="ru-RU" sz="5800" b="1" dirty="0" err="1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марія</a:t>
            </a:r>
            <a:endParaRPr lang="ru-RU" altLang="ru-RU" sz="5800" b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9461" name="Овал 4"/>
          <p:cNvSpPr>
            <a:spLocks noChangeArrowheads="1"/>
          </p:cNvSpPr>
          <p:nvPr/>
        </p:nvSpPr>
        <p:spPr bwMode="auto">
          <a:xfrm>
            <a:off x="5551200" y="1959326"/>
            <a:ext cx="2678400" cy="1029348"/>
          </a:xfrm>
          <a:prstGeom prst="rect">
            <a:avLst/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4057" tIns="37029" rIns="74057" bIns="37029"/>
          <a:lstStyle/>
          <a:p>
            <a:pPr algn="ctr"/>
            <a:r>
              <a:rPr lang="uk-UA" altLang="ru-RU" sz="4900" b="1" dirty="0" err="1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дніпро</a:t>
            </a:r>
            <a:endParaRPr lang="ru-RU" altLang="ru-RU" sz="4900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9462" name="Правильный пятиугольник 5"/>
          <p:cNvSpPr>
            <a:spLocks noChangeArrowheads="1"/>
          </p:cNvSpPr>
          <p:nvPr/>
        </p:nvSpPr>
        <p:spPr bwMode="auto">
          <a:xfrm>
            <a:off x="3199680" y="3355913"/>
            <a:ext cx="3086832" cy="930349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4057" tIns="37029" rIns="74057" bIns="37029"/>
          <a:lstStyle/>
          <a:p>
            <a:pPr algn="ctr"/>
            <a:r>
              <a:rPr lang="uk-UA" altLang="ru-RU" sz="4400" b="1" dirty="0" err="1" smtClean="0">
                <a:solidFill>
                  <a:srgbClr val="0000CC"/>
                </a:solidFill>
                <a:latin typeface="Times New Roman" pitchFamily="16" charset="0"/>
                <a:cs typeface="Times New Roman" pitchFamily="16" charset="0"/>
              </a:rPr>
              <a:t>Мурчик</a:t>
            </a:r>
            <a:r>
              <a:rPr lang="uk-UA" altLang="ru-RU" sz="4400" b="1" dirty="0" smtClean="0">
                <a:solidFill>
                  <a:srgbClr val="0000CC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endParaRPr lang="ru-RU" altLang="ru-RU" sz="4400" b="1" dirty="0">
              <a:solidFill>
                <a:srgbClr val="0000CC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46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6481" y="205222"/>
            <a:ext cx="8226720" cy="1582366"/>
          </a:xfrm>
          <a:solidFill>
            <a:srgbClr val="CCFF66"/>
          </a:solidFill>
        </p:spPr>
        <p:txBody>
          <a:bodyPr/>
          <a:lstStyle/>
          <a:p>
            <a:r>
              <a:rPr lang="uk-UA" b="1" dirty="0" smtClean="0">
                <a:solidFill>
                  <a:srgbClr val="0000CC"/>
                </a:solidFill>
                <a:latin typeface="Times New Roman" pitchFamily="16" charset="0"/>
                <a:cs typeface="Times New Roman" pitchFamily="16" charset="0"/>
              </a:rPr>
              <a:t>Добери іменник до групи слів: </a:t>
            </a:r>
            <a:r>
              <a:rPr lang="uk-UA" b="1" dirty="0" smtClean="0">
                <a:solidFill>
                  <a:srgbClr val="FF0066"/>
                </a:solidFill>
                <a:latin typeface="Times New Roman" pitchFamily="16" charset="0"/>
                <a:cs typeface="Times New Roman" pitchFamily="16" charset="0"/>
              </a:rPr>
              <a:t>смачне, солодке, червонобоке </a:t>
            </a:r>
            <a:endParaRPr lang="ru-RU" altLang="ru-RU" b="1" dirty="0" smtClean="0">
              <a:solidFill>
                <a:srgbClr val="FF0066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195" name="Объект 7"/>
          <p:cNvSpPr>
            <a:spLocks noGrp="1"/>
          </p:cNvSpPr>
          <p:nvPr>
            <p:ph idx="1"/>
          </p:nvPr>
        </p:nvSpPr>
        <p:spPr>
          <a:xfrm>
            <a:off x="285720" y="1738982"/>
            <a:ext cx="8397481" cy="3404517"/>
          </a:xfrm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404000" y="3786196"/>
            <a:ext cx="3239438" cy="1071570"/>
          </a:xfrm>
          <a:prstGeom prst="rect">
            <a:avLst/>
          </a:prstGeom>
          <a:solidFill>
            <a:srgbClr val="FF33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4057" tIns="37029" rIns="74057" bIns="37029"/>
          <a:lstStyle/>
          <a:p>
            <a:r>
              <a:rPr lang="uk-UA" altLang="ru-RU" sz="6000" b="1" dirty="0">
                <a:solidFill>
                  <a:srgbClr val="FFFF00"/>
                </a:solidFill>
                <a:latin typeface="Times New Roman" pitchFamily="16" charset="0"/>
                <a:cs typeface="Times New Roman" pitchFamily="16" charset="0"/>
              </a:rPr>
              <a:t>Пісня</a:t>
            </a:r>
            <a:r>
              <a:rPr lang="uk-UA" altLang="ru-RU" sz="7800" b="1" dirty="0">
                <a:latin typeface="Times New Roman" pitchFamily="16" charset="0"/>
                <a:cs typeface="Times New Roman" pitchFamily="16" charset="0"/>
              </a:rPr>
              <a:t> </a:t>
            </a:r>
            <a:endParaRPr lang="ru-RU" altLang="ru-RU" sz="7800" b="1" dirty="0"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6149" name="Параллелограмм 4"/>
          <p:cNvSpPr>
            <a:spLocks noChangeArrowheads="1"/>
          </p:cNvSpPr>
          <p:nvPr/>
        </p:nvSpPr>
        <p:spPr bwMode="auto">
          <a:xfrm>
            <a:off x="4736160" y="2476700"/>
            <a:ext cx="2774880" cy="881373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74057" tIns="37029" rIns="74057" bIns="37029"/>
          <a:lstStyle/>
          <a:p>
            <a:pPr algn="ctr">
              <a:defRPr/>
            </a:pPr>
            <a:r>
              <a:rPr lang="uk-UA" altLang="ru-RU" sz="6000" b="1" dirty="0">
                <a:solidFill>
                  <a:srgbClr val="0000CC"/>
                </a:solidFill>
                <a:latin typeface="Times New Roman" pitchFamily="16" charset="0"/>
                <a:cs typeface="Times New Roman" pitchFamily="16" charset="0"/>
              </a:rPr>
              <a:t>Небо</a:t>
            </a:r>
            <a:endParaRPr lang="ru-RU" altLang="ru-RU" sz="6000" b="1" dirty="0">
              <a:solidFill>
                <a:srgbClr val="0000CC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198" name="Параллелограмм 5"/>
          <p:cNvSpPr>
            <a:spLocks noChangeArrowheads="1"/>
          </p:cNvSpPr>
          <p:nvPr/>
        </p:nvSpPr>
        <p:spPr bwMode="auto">
          <a:xfrm>
            <a:off x="456481" y="2382730"/>
            <a:ext cx="3136320" cy="1120078"/>
          </a:xfrm>
          <a:prstGeom prst="rect">
            <a:avLst/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74057" tIns="37029" rIns="74057" bIns="37029"/>
          <a:lstStyle/>
          <a:p>
            <a:pPr algn="ctr"/>
            <a:r>
              <a:rPr lang="uk-UA" altLang="ru-RU" sz="5800" b="1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Яблуко</a:t>
            </a:r>
            <a:r>
              <a:rPr lang="uk-UA" altLang="ru-RU" sz="6500" b="1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endParaRPr lang="ru-RU" altLang="ru-RU" sz="6500" b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1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928676"/>
            <a:ext cx="8143932" cy="271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uk-UA" sz="2800" b="1" dirty="0" smtClean="0"/>
              <a:t>        Прочитай. Випиши іменники.</a:t>
            </a:r>
          </a:p>
          <a:p>
            <a:pPr marL="342900" indent="-342900"/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2400" dirty="0" smtClean="0"/>
              <a:t>Садівник, парта, веселий, думати, садити, собака,</a:t>
            </a:r>
          </a:p>
          <a:p>
            <a:pPr marL="342900" indent="-342900"/>
            <a:r>
              <a:rPr lang="uk-UA" sz="2400" dirty="0" smtClean="0"/>
              <a:t> риба, червоний, праця, працювати, поле, думати,</a:t>
            </a:r>
          </a:p>
          <a:p>
            <a:pPr marL="342900" indent="-342900"/>
            <a:r>
              <a:rPr lang="uk-UA" sz="2400" dirty="0" smtClean="0"/>
              <a:t> книга, садок, село, розумна, дівчина, усміхнений, </a:t>
            </a:r>
          </a:p>
          <a:p>
            <a:pPr marL="342900" indent="-342900"/>
            <a:r>
              <a:rPr lang="uk-UA" sz="2400" dirty="0" smtClean="0"/>
              <a:t>усмішка.</a:t>
            </a:r>
            <a:r>
              <a:rPr lang="uk-UA" sz="2400" b="1" dirty="0" smtClean="0"/>
              <a:t> </a:t>
            </a:r>
            <a:r>
              <a:rPr lang="uk-UA" sz="2400" dirty="0" smtClean="0"/>
              <a:t/>
            </a:r>
            <a:br>
              <a:rPr lang="uk-UA" sz="2400" dirty="0" smtClean="0"/>
            </a:b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85852" y="142859"/>
            <a:ext cx="6929486" cy="642942"/>
          </a:xfrm>
          <a:prstGeom prst="rect">
            <a:avLst/>
          </a:prstGeom>
          <a:solidFill>
            <a:schemeClr val="accent3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Самостійна робота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016812" y="0"/>
            <a:ext cx="4984080" cy="707886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Перевірка</a:t>
            </a:r>
            <a:endParaRPr lang="ru-RU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1214428"/>
            <a:ext cx="864399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Садівник, парта ,собака, риба, праця, поле, книга, садок,</a:t>
            </a:r>
          </a:p>
          <a:p>
            <a:r>
              <a:rPr lang="uk-UA" sz="2400" dirty="0" smtClean="0"/>
              <a:t> село, дівчина, усмішка. </a:t>
            </a:r>
          </a:p>
          <a:p>
            <a:pPr marL="342900" indent="-342900"/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Татьяна\Desktop\Снимок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000114"/>
            <a:ext cx="6010290" cy="356349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071538" y="142858"/>
            <a:ext cx="7643867" cy="707886"/>
          </a:xfrm>
          <a:prstGeom prst="rect">
            <a:avLst/>
          </a:prstGeom>
          <a:solidFill>
            <a:srgbClr val="EC771B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Гра</a:t>
            </a: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«</a:t>
            </a:r>
            <a:r>
              <a:rPr lang="ru-RU" sz="4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Впізнай</a:t>
            </a: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слово»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уханка танець _Marshmallow Dance_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85852" y="53560"/>
            <a:ext cx="6643734" cy="4982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02984" y="951881"/>
            <a:ext cx="73987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С. 27        Завдання 4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u="sng" dirty="0" smtClean="0"/>
          </a:p>
          <a:p>
            <a:r>
              <a:rPr lang="uk-UA" u="sng" dirty="0" smtClean="0"/>
              <a:t>Горобець</a:t>
            </a:r>
            <a:r>
              <a:rPr lang="uk-UA" dirty="0" smtClean="0"/>
              <a:t> </a:t>
            </a:r>
            <a:r>
              <a:rPr lang="uk-UA" dirty="0"/>
              <a:t>— пір’я; </a:t>
            </a:r>
            <a:r>
              <a:rPr lang="uk-UA" u="sng" dirty="0"/>
              <a:t>кіт</a:t>
            </a:r>
            <a:r>
              <a:rPr lang="uk-UA" dirty="0"/>
              <a:t> </a:t>
            </a:r>
            <a:r>
              <a:rPr lang="uk-UA" dirty="0" smtClean="0"/>
              <a:t>—. </a:t>
            </a:r>
          </a:p>
          <a:p>
            <a:r>
              <a:rPr lang="uk-UA" u="sng" dirty="0" smtClean="0"/>
              <a:t>Художник</a:t>
            </a:r>
            <a:r>
              <a:rPr lang="uk-UA" dirty="0" smtClean="0"/>
              <a:t> </a:t>
            </a:r>
            <a:r>
              <a:rPr lang="uk-UA" dirty="0"/>
              <a:t>— пензлик; </a:t>
            </a:r>
            <a:r>
              <a:rPr lang="uk-UA" u="sng" dirty="0"/>
              <a:t>перукар</a:t>
            </a:r>
            <a:r>
              <a:rPr lang="uk-UA" dirty="0"/>
              <a:t> </a:t>
            </a:r>
            <a:r>
              <a:rPr lang="uk-UA" dirty="0" smtClean="0"/>
              <a:t>—.</a:t>
            </a:r>
            <a:endParaRPr lang="ru-RU" dirty="0"/>
          </a:p>
          <a:p>
            <a:r>
              <a:rPr lang="uk-UA" u="sng" dirty="0"/>
              <a:t>Письменник</a:t>
            </a:r>
            <a:r>
              <a:rPr lang="uk-UA" dirty="0"/>
              <a:t> — книжка; </a:t>
            </a:r>
            <a:r>
              <a:rPr lang="uk-UA" u="sng" dirty="0"/>
              <a:t>художник</a:t>
            </a:r>
            <a:r>
              <a:rPr lang="uk-UA" dirty="0"/>
              <a:t> </a:t>
            </a:r>
            <a:r>
              <a:rPr lang="uk-UA" dirty="0" smtClean="0"/>
              <a:t>—. </a:t>
            </a:r>
          </a:p>
          <a:p>
            <a:r>
              <a:rPr lang="uk-UA" dirty="0" smtClean="0"/>
              <a:t>Молотити </a:t>
            </a:r>
            <a:r>
              <a:rPr lang="uk-UA" dirty="0"/>
              <a:t>— молотьба</a:t>
            </a:r>
            <a:r>
              <a:rPr lang="uk-UA" dirty="0" smtClean="0"/>
              <a:t>; боротися </a:t>
            </a:r>
            <a:r>
              <a:rPr lang="uk-UA" dirty="0"/>
              <a:t>— </a:t>
            </a:r>
            <a:endParaRPr lang="uk-UA" dirty="0" smtClean="0"/>
          </a:p>
          <a:p>
            <a:r>
              <a:rPr lang="uk-UA" dirty="0" smtClean="0"/>
              <a:t>Голова </a:t>
            </a:r>
            <a:r>
              <a:rPr lang="uk-UA" dirty="0"/>
              <a:t>— капелюх; ноги — </a:t>
            </a:r>
            <a:endParaRPr lang="uk-UA" dirty="0" smtClean="0"/>
          </a:p>
          <a:p>
            <a:r>
              <a:rPr lang="uk-UA" u="sng" dirty="0" smtClean="0"/>
              <a:t>Равлик</a:t>
            </a:r>
            <a:r>
              <a:rPr lang="uk-UA" dirty="0" smtClean="0"/>
              <a:t> </a:t>
            </a:r>
            <a:r>
              <a:rPr lang="uk-UA" dirty="0"/>
              <a:t>— повзання; </a:t>
            </a:r>
            <a:r>
              <a:rPr lang="uk-UA" u="sng" dirty="0"/>
              <a:t>коник</a:t>
            </a:r>
            <a:r>
              <a:rPr lang="uk-UA" dirty="0"/>
              <a:t> </a:t>
            </a:r>
            <a:r>
              <a:rPr lang="uk-UA" dirty="0" smtClean="0"/>
              <a:t>—. </a:t>
            </a:r>
          </a:p>
          <a:p>
            <a:r>
              <a:rPr lang="uk-UA" dirty="0" smtClean="0"/>
              <a:t>Темрява </a:t>
            </a:r>
            <a:r>
              <a:rPr lang="uk-UA" dirty="0"/>
              <a:t>— ніч; світло — </a:t>
            </a:r>
            <a:endParaRPr lang="uk-UA" dirty="0" smtClean="0"/>
          </a:p>
          <a:p>
            <a:r>
              <a:rPr lang="uk-UA" dirty="0" smtClean="0"/>
              <a:t>Корабель </a:t>
            </a:r>
            <a:r>
              <a:rPr lang="uk-UA" dirty="0"/>
              <a:t>— море; літак —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00430" y="1643056"/>
            <a:ext cx="1285884" cy="14287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00562" y="1928808"/>
            <a:ext cx="1285884" cy="142876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929190" y="2214560"/>
            <a:ext cx="1285884" cy="1428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857752" y="2500312"/>
            <a:ext cx="1143008" cy="1428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000496" y="2786064"/>
            <a:ext cx="1143008" cy="1428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000496" y="3000378"/>
            <a:ext cx="1143008" cy="1428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643306" y="3286130"/>
            <a:ext cx="1143008" cy="1428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786182" y="3571882"/>
            <a:ext cx="1071570" cy="1428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571604" y="142858"/>
            <a:ext cx="6436850" cy="707886"/>
          </a:xfrm>
          <a:prstGeom prst="rect">
            <a:avLst/>
          </a:prstGeom>
          <a:solidFill>
            <a:srgbClr val="EC771B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Робота з підручником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159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3667" y="337624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</a:rPr>
              <a:t>Перевіряємо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02984" y="951881"/>
            <a:ext cx="73987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Завдання </a:t>
            </a:r>
            <a:r>
              <a:rPr lang="uk-UA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u="sng" dirty="0" smtClean="0"/>
          </a:p>
          <a:p>
            <a:r>
              <a:rPr lang="uk-UA" u="sng" dirty="0" smtClean="0"/>
              <a:t>Горобець</a:t>
            </a:r>
            <a:r>
              <a:rPr lang="uk-UA" dirty="0" smtClean="0"/>
              <a:t> </a:t>
            </a:r>
            <a:r>
              <a:rPr lang="uk-UA" dirty="0"/>
              <a:t>— пір’я; </a:t>
            </a:r>
            <a:r>
              <a:rPr lang="uk-UA" u="sng" dirty="0"/>
              <a:t>кіт</a:t>
            </a:r>
            <a:r>
              <a:rPr lang="uk-UA" dirty="0"/>
              <a:t> — </a:t>
            </a:r>
            <a:r>
              <a:rPr lang="uk-UA" b="1" dirty="0"/>
              <a:t>шерсть</a:t>
            </a:r>
            <a:r>
              <a:rPr lang="uk-UA" dirty="0"/>
              <a:t>. </a:t>
            </a:r>
            <a:endParaRPr lang="uk-UA" dirty="0" smtClean="0"/>
          </a:p>
          <a:p>
            <a:r>
              <a:rPr lang="uk-UA" u="sng" dirty="0" smtClean="0"/>
              <a:t>Художник</a:t>
            </a:r>
            <a:r>
              <a:rPr lang="uk-UA" dirty="0" smtClean="0"/>
              <a:t> </a:t>
            </a:r>
            <a:r>
              <a:rPr lang="uk-UA" dirty="0"/>
              <a:t>— пензлик; </a:t>
            </a:r>
            <a:r>
              <a:rPr lang="uk-UA" u="sng" dirty="0"/>
              <a:t>перукар</a:t>
            </a:r>
            <a:r>
              <a:rPr lang="uk-UA" dirty="0"/>
              <a:t> — </a:t>
            </a:r>
            <a:r>
              <a:rPr lang="uk-UA" b="1" dirty="0"/>
              <a:t>ножиці</a:t>
            </a:r>
            <a:r>
              <a:rPr lang="uk-UA" dirty="0"/>
              <a:t>.</a:t>
            </a:r>
            <a:endParaRPr lang="ru-RU" dirty="0"/>
          </a:p>
          <a:p>
            <a:r>
              <a:rPr lang="uk-UA" u="sng" dirty="0"/>
              <a:t>Письменник</a:t>
            </a:r>
            <a:r>
              <a:rPr lang="uk-UA" dirty="0"/>
              <a:t> — книжка; </a:t>
            </a:r>
            <a:r>
              <a:rPr lang="uk-UA" u="sng" dirty="0"/>
              <a:t>художник</a:t>
            </a:r>
            <a:r>
              <a:rPr lang="uk-UA" dirty="0"/>
              <a:t> — </a:t>
            </a:r>
            <a:r>
              <a:rPr lang="uk-UA" b="1" dirty="0"/>
              <a:t>картина</a:t>
            </a:r>
            <a:r>
              <a:rPr lang="uk-UA" dirty="0"/>
              <a:t>. </a:t>
            </a:r>
            <a:endParaRPr lang="uk-UA" dirty="0" smtClean="0"/>
          </a:p>
          <a:p>
            <a:r>
              <a:rPr lang="uk-UA" dirty="0" smtClean="0"/>
              <a:t>Молотити </a:t>
            </a:r>
            <a:r>
              <a:rPr lang="uk-UA" dirty="0"/>
              <a:t>— молотьба</a:t>
            </a:r>
            <a:r>
              <a:rPr lang="uk-UA" dirty="0" smtClean="0"/>
              <a:t>; боротися </a:t>
            </a:r>
            <a:r>
              <a:rPr lang="uk-UA" dirty="0"/>
              <a:t>— </a:t>
            </a:r>
            <a:r>
              <a:rPr lang="uk-UA" b="1" dirty="0"/>
              <a:t>боротьба</a:t>
            </a:r>
            <a:r>
              <a:rPr lang="uk-UA" dirty="0"/>
              <a:t>. </a:t>
            </a:r>
            <a:endParaRPr lang="uk-UA" dirty="0" smtClean="0"/>
          </a:p>
          <a:p>
            <a:r>
              <a:rPr lang="uk-UA" dirty="0" smtClean="0"/>
              <a:t>Голова </a:t>
            </a:r>
            <a:r>
              <a:rPr lang="uk-UA" dirty="0"/>
              <a:t>— капелюх; ноги — </a:t>
            </a:r>
            <a:r>
              <a:rPr lang="uk-UA" b="1" dirty="0"/>
              <a:t>черевики (чоботи…)</a:t>
            </a:r>
            <a:r>
              <a:rPr lang="uk-UA" dirty="0"/>
              <a:t>. </a:t>
            </a:r>
            <a:endParaRPr lang="uk-UA" dirty="0" smtClean="0"/>
          </a:p>
          <a:p>
            <a:r>
              <a:rPr lang="uk-UA" u="sng" dirty="0" smtClean="0"/>
              <a:t>Равлик</a:t>
            </a:r>
            <a:r>
              <a:rPr lang="uk-UA" dirty="0" smtClean="0"/>
              <a:t> </a:t>
            </a:r>
            <a:r>
              <a:rPr lang="uk-UA" dirty="0"/>
              <a:t>— повзання; </a:t>
            </a:r>
            <a:r>
              <a:rPr lang="uk-UA" u="sng" dirty="0"/>
              <a:t>коник</a:t>
            </a:r>
            <a:r>
              <a:rPr lang="uk-UA" dirty="0"/>
              <a:t> — </a:t>
            </a:r>
            <a:r>
              <a:rPr lang="uk-UA" b="1" dirty="0"/>
              <a:t>стрибання</a:t>
            </a:r>
            <a:r>
              <a:rPr lang="uk-UA" dirty="0"/>
              <a:t>. </a:t>
            </a:r>
            <a:endParaRPr lang="uk-UA" dirty="0" smtClean="0"/>
          </a:p>
          <a:p>
            <a:r>
              <a:rPr lang="uk-UA" dirty="0" smtClean="0"/>
              <a:t>Темрява </a:t>
            </a:r>
            <a:r>
              <a:rPr lang="uk-UA" dirty="0"/>
              <a:t>— ніч; світло — </a:t>
            </a:r>
            <a:r>
              <a:rPr lang="uk-UA" b="1" dirty="0"/>
              <a:t>день</a:t>
            </a:r>
            <a:r>
              <a:rPr lang="uk-UA" dirty="0"/>
              <a:t>. </a:t>
            </a:r>
            <a:endParaRPr lang="uk-UA" dirty="0" smtClean="0"/>
          </a:p>
          <a:p>
            <a:r>
              <a:rPr lang="uk-UA" dirty="0" smtClean="0"/>
              <a:t>Корабель </a:t>
            </a:r>
            <a:r>
              <a:rPr lang="uk-UA" dirty="0"/>
              <a:t>— море; літак — </a:t>
            </a:r>
            <a:r>
              <a:rPr lang="uk-UA" b="1" dirty="0"/>
              <a:t>небо</a:t>
            </a:r>
            <a:r>
              <a:rPr lang="uk-UA" dirty="0"/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159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1214428"/>
            <a:ext cx="54292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   Прочитай. Допиши речення.</a:t>
            </a:r>
          </a:p>
          <a:p>
            <a:endParaRPr lang="uk-UA" sz="2400" b="1" dirty="0" smtClean="0"/>
          </a:p>
          <a:p>
            <a:r>
              <a:rPr lang="uk-UA" sz="2400" dirty="0" smtClean="0"/>
              <a:t>Сосна, дуб, береза – це (що?)…</a:t>
            </a:r>
            <a:br>
              <a:rPr lang="uk-UA" sz="2400" dirty="0" smtClean="0"/>
            </a:br>
            <a:r>
              <a:rPr lang="uk-UA" sz="2400" dirty="0" smtClean="0"/>
              <a:t>Стіл, диван, ліжко – це (що</a:t>
            </a:r>
            <a:r>
              <a:rPr lang="uk-UA" sz="2400" dirty="0" smtClean="0"/>
              <a:t>?)...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Олень, вовк, їжак – це (хто?)…</a:t>
            </a:r>
            <a:br>
              <a:rPr lang="uk-UA" sz="2400" dirty="0" smtClean="0"/>
            </a:br>
            <a:r>
              <a:rPr lang="uk-UA" sz="2400" dirty="0" smtClean="0"/>
              <a:t>Дятел, ластівка, сова – це (хто?)…</a:t>
            </a:r>
            <a:r>
              <a:rPr lang="uk-UA" sz="2800" dirty="0" smtClean="0"/>
              <a:t/>
            </a:r>
            <a:br>
              <a:rPr lang="uk-UA" sz="2800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142858"/>
            <a:ext cx="5429288" cy="707886"/>
          </a:xfrm>
          <a:prstGeom prst="rect">
            <a:avLst/>
          </a:prstGeom>
          <a:solidFill>
            <a:srgbClr val="EC771B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Робота в парах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85720" y="1000114"/>
            <a:ext cx="8858280" cy="185738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14546" y="214297"/>
            <a:ext cx="4429156" cy="707886"/>
          </a:xfrm>
          <a:prstGeom prst="rect">
            <a:avLst/>
          </a:prstGeom>
          <a:solidFill>
            <a:srgbClr val="EC771B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Робота в групах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728" y="1142991"/>
            <a:ext cx="6572296" cy="44627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i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Записати якомога більше </a:t>
            </a:r>
          </a:p>
          <a:p>
            <a:pPr algn="ctr"/>
            <a:r>
              <a:rPr lang="uk-UA" sz="2800" i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</a:t>
            </a:r>
            <a:r>
              <a:rPr lang="uk-UA" sz="2800" i="1" cap="none" spc="0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лів на задану тему:</a:t>
            </a:r>
          </a:p>
          <a:p>
            <a:pPr algn="ctr"/>
            <a:r>
              <a:rPr lang="uk-UA" sz="2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Школа</a:t>
            </a:r>
          </a:p>
          <a:p>
            <a:pPr algn="ctr"/>
            <a:r>
              <a:rPr lang="uk-UA" sz="32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Зима</a:t>
            </a:r>
          </a:p>
          <a:p>
            <a:pPr algn="ctr"/>
            <a:r>
              <a:rPr lang="uk-UA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Рослини</a:t>
            </a:r>
          </a:p>
          <a:p>
            <a:pPr algn="ctr"/>
            <a:r>
              <a:rPr lang="uk-UA" sz="32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Тварини</a:t>
            </a:r>
          </a:p>
          <a:p>
            <a:pPr algn="ctr"/>
            <a:r>
              <a:rPr lang="uk-UA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Одяг</a:t>
            </a:r>
          </a:p>
          <a:p>
            <a:pPr algn="ctr"/>
            <a:r>
              <a:rPr lang="uk-UA" sz="32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Посуд</a:t>
            </a:r>
          </a:p>
          <a:p>
            <a:pPr algn="ctr"/>
            <a:endParaRPr lang="ru-RU" sz="4000" i="1" cap="none" spc="0" dirty="0">
              <a:ln w="12700">
                <a:solidFill>
                  <a:schemeClr val="tx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Татьяна\Desktop\Снимок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3268" y="142858"/>
            <a:ext cx="8383233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8" cy="514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ection Break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2357</TotalTime>
  <Words>301</Words>
  <Application>Microsoft Office PowerPoint</Application>
  <PresentationFormat>Экран (16:9)</PresentationFormat>
  <Paragraphs>74</Paragraphs>
  <Slides>18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Cover and End Slide Master</vt:lpstr>
      <vt:lpstr>Contents Slide Master</vt:lpstr>
      <vt:lpstr>Section Break Slide Master</vt:lpstr>
      <vt:lpstr>Слайд 1</vt:lpstr>
      <vt:lpstr>Слайд 2</vt:lpstr>
      <vt:lpstr>Слайд 3</vt:lpstr>
      <vt:lpstr>Слайд 4</vt:lpstr>
      <vt:lpstr>На яке питання відповідає слово  СОВА?                </vt:lpstr>
      <vt:lpstr>Добери загальну назву до групи  іменників : Мурка, Пушок, Кеша, Хомка </vt:lpstr>
      <vt:lpstr>Яке слово написано правильно?</vt:lpstr>
      <vt:lpstr>Добери іменник до групи слів: смачне, солодке, червонобоке 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googleslidesppt.com;allppt.com</dc:creator>
  <cp:lastModifiedBy>Customer</cp:lastModifiedBy>
  <cp:revision>132</cp:revision>
  <dcterms:created xsi:type="dcterms:W3CDTF">2016-12-05T23:26:54Z</dcterms:created>
  <dcterms:modified xsi:type="dcterms:W3CDTF">2021-02-03T20:50:14Z</dcterms:modified>
</cp:coreProperties>
</file>