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  <p:sldMasterId id="2147483708" r:id="rId4"/>
    <p:sldMasterId id="2147483720" r:id="rId5"/>
    <p:sldMasterId id="2147483732" r:id="rId6"/>
    <p:sldMasterId id="2147483744" r:id="rId7"/>
    <p:sldMasterId id="2147483756" r:id="rId8"/>
    <p:sldMasterId id="2147483768" r:id="rId9"/>
    <p:sldMasterId id="2147483792" r:id="rId10"/>
    <p:sldMasterId id="2147483816" r:id="rId11"/>
    <p:sldMasterId id="2147483828" r:id="rId12"/>
  </p:sldMasterIdLst>
  <p:sldIdLst>
    <p:sldId id="272" r:id="rId13"/>
    <p:sldId id="258" r:id="rId14"/>
    <p:sldId id="273" r:id="rId15"/>
    <p:sldId id="274" r:id="rId16"/>
    <p:sldId id="275" r:id="rId17"/>
    <p:sldId id="260" r:id="rId18"/>
    <p:sldId id="276" r:id="rId19"/>
    <p:sldId id="277" r:id="rId20"/>
    <p:sldId id="278" r:id="rId21"/>
    <p:sldId id="280" r:id="rId22"/>
    <p:sldId id="261" r:id="rId23"/>
    <p:sldId id="262" r:id="rId24"/>
    <p:sldId id="263" r:id="rId25"/>
    <p:sldId id="264" r:id="rId26"/>
    <p:sldId id="265" r:id="rId27"/>
    <p:sldId id="281" r:id="rId28"/>
    <p:sldId id="266" r:id="rId29"/>
    <p:sldId id="282" r:id="rId30"/>
    <p:sldId id="268" r:id="rId31"/>
    <p:sldId id="270" r:id="rId32"/>
    <p:sldId id="271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21" Type="http://schemas.openxmlformats.org/officeDocument/2006/relationships/slide" Target="slides/slide9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16T08:26:30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303 0 24575,'1'80'0,"-3"89"0,-21-22 0,19-121 0,0 0 0,-1 0 0,-12 32 0,0 3 0,11-44 0,-1 1 0,-1-1 0,-1 0 0,0-1 0,-19 25 0,11-14 0,16-25 0,-1 1 0,1-1 0,-1 0 0,1 0 0,-1 0 0,0 0 0,0 0 0,0 0 0,0 0 0,0 0 0,0-1 0,0 1 0,-1-1 0,1 0 0,0 1 0,-1-1 0,1 0 0,-1-1 0,0 1 0,1 0 0,-1-1 0,1 1 0,-1-1 0,0 0 0,0 0 0,1 0 0,-1 0 0,0 0 0,-2-1 0,1-1 0,0 0 0,0 0 0,0 0 0,1 0 0,-1 0 0,1-1 0,-1 0 0,1 0 0,0 1 0,0-2 0,0 1 0,1 0 0,-1-1 0,1 1 0,-1-1 0,1 0 0,-3-7 0,1-1 0,1 0 0,-1 0 0,2 0 0,0 0 0,0-1 0,1-15 0,1-3 0,5-41 0,-4 69 0,-1 0 0,1 1 0,0-1 0,0 0 0,0 1 0,0-1 0,1 0 0,-1 1 0,1 0 0,0-1 0,-1 1 0,1 0 0,0 0 0,0 0 0,0 0 0,1 0 0,-1 0 0,0 1 0,1-1 0,-1 1 0,1 0 0,-1-1 0,1 1 0,0 0 0,-1 1 0,1-1 0,0 0 0,0 1 0,0-1 0,-1 1 0,5 0 0,0 0 0,-1 0 0,0 0 0,1 0 0,-1 1 0,0 0 0,0 0 0,0 1 0,0-1 0,0 1 0,0 1 0,0-1 0,-1 1 0,11 6 0,-3 4 0,-1 1 0,0-1 0,-1 2 0,-1 0 0,0 0 0,-1 1 0,8 19 0,13 19 0,-14-22 0,-14-26 0,1 1 0,0 0 0,1-1 0,0 0 0,0 0 0,0 0 0,0 0 0,10 8 0,-13-13 0,0-1 0,0 1 0,1-1 0,-1 1 0,1-1 0,-1 0 0,0 0 0,1 1 0,-1-1 0,1 0 0,-1 0 0,1-1 0,-1 1 0,0 0 0,1 0 0,-1-1 0,1 1 0,-1 0 0,0-1 0,1 0 0,-1 1 0,2-2 0,30-19 0,-28 17 0,10-9 0,0 0 0,-1 0 0,-1-1 0,0-1 0,-1 0 0,-1-1 0,0-1 0,-1 1 0,-1-2 0,9-23 0,-5 7 0,-1 0 0,-2-1 0,-1 0 0,6-62 0,-12 76 0,-1 0 0,-1-1 0,-1 0 0,-1 1 0,-1-1 0,-1 1 0,-6-27 0,7 44 0,-1-1 0,1 1 0,-1-1 0,0 1 0,0 0 0,0 0 0,-1 0 0,1 0 0,-1 1 0,0 0 0,0 0 0,-1 0 0,1 0 0,0 0 0,-1 1 0,0 0 0,1 0 0,-1 0 0,0 0 0,0 1 0,0 0 0,-7-1 0,-5-1 0,1 2 0,-1 0 0,1 0 0,-1 1 0,-27 5 0,31-2 0,1 1 0,0 1 0,0 0 0,0 0 0,1 1 0,0 1 0,0 0 0,1 0 0,0 1 0,-10 10 0,-9 5 0,23-18 0,1 0 0,0 0 0,0 0 0,0 1 0,1 0 0,0 0 0,0 0 0,0 0 0,-5 14 0,1 3 0,-9 38 0,14-50 0,2-8-95,-2 14 322,3-16-262,1-1 0,-1 0 0,0 1 0,0-1 1,0 0-1,0 1 0,0-1 0,0 0 0,0 1 1,0-1-1,1 0 0,-1 1 0,0-1 0,0 0 0,0 0 1,1 1-1,-1-1 0,0 0 0,0 0 0,1 1 1,-1-1-1,0 0 0,1 0 0,-1 0 0,0 0 1,1 1-1,-1-1 0,0 0 0,1 0 0,-1 0 1,0 0-1,1 0 0,-1 0 0,0 0 0,1 0 1,-1 0-1,0 0 0,1 0 0,-1 0 0,0 0 1,1 0-1,-1 0 0,14-3-6791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16T08:26:33.6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0 650 24575,'55'1'0,"62"-2"0,-111-1 0,1 1 0,-1-1 0,0 0 0,0 0 0,0-1 0,0 0 0,0 0 0,0 0 0,-1-1 0,1 0 0,-1 0 0,0 0 0,0-1 0,6-7 0,-4 5 0,0 0 0,0 1 0,0 0 0,1 0 0,12-6 0,-19 11 0,1 0 0,-1 1 0,1-1 0,-1 1 0,1-1 0,-1 1 0,1 0 0,-1 0 0,1 0 0,0 0 0,-1 0 0,1 0 0,-1 0 0,1 0 0,0 0 0,-1 1 0,1-1 0,-1 1 0,1-1 0,-1 1 0,1 0 0,1 1 0,28 27 0,-28-25 0,1 0 0,0 0 0,-1 0 0,1-1 0,0 1 0,1-1 0,6 4 0,-5-4 0,0-1 0,0 0 0,0 0 0,1-1 0,-1 1 0,1-1 0,0-1 0,-1 1 0,1-1 0,-1 0 0,1-1 0,0 0 0,-1 0 0,1 0 0,-1-1 0,0 0 0,1 0 0,-1 0 0,0-1 0,0 0 0,-1 0 0,1-1 0,-1 1 0,1-1 0,-1 0 0,0-1 0,0 1 0,-1-1 0,0 0 0,1 0 0,4-10 0,14-17 0,-3-2 0,25-50 0,-38 67 0,-1 0 0,0 0 0,-1-1 0,-1 0 0,-1 0 0,0 0 0,0-26 0,-3 20 0,1 10 0,-1 0 0,0 0 0,-1 1 0,-4-22 0,4 32 0,0-1 0,0 1 0,0 0 0,0 0 0,-1 1 0,1-1 0,-1 0 0,1 0 0,-1 1 0,0-1 0,0 1 0,0-1 0,-1 1 0,1 0 0,-1 0 0,1 0 0,-1 0 0,1 0 0,-1 1 0,0-1 0,0 1 0,0 0 0,0 0 0,0 0 0,-3-1 0,-3 1 0,0 0 0,0 0 0,-1 0 0,1 1 0,0 1 0,0 0 0,0 0 0,0 0 0,0 1 0,0 1 0,1-1 0,-1 2 0,1-1 0,-13 8 0,16-9 0,0 1 0,1 0 0,-1 1 0,1-1 0,0 1 0,0 0 0,0 0 0,0 0 0,1 0 0,-1 1 0,1-1 0,0 1 0,1 0 0,-1 0 0,1 0 0,0 0 0,0 1 0,1-1 0,0 0 0,-1 1 0,2-1 0,-1 1 0,1-1 0,0 11 0,1-11 0,0 1 0,0-1 0,1 0 0,-1 1 0,1-1 0,0 0 0,1 0 0,-1 0 0,1-1 0,0 1 0,0-1 0,1 1 0,-1-1 0,1 0 0,0 0 0,0-1 0,0 1 0,1-1 0,-1 0 0,1 0 0,0 0 0,0-1 0,0 1 0,0-1 0,0 0 0,0-1 0,0 1 0,12 0 0,-10 0 0,1-1 0,-1 0 0,1-1 0,0 0 0,-1 0 0,1-1 0,0 1 0,-1-2 0,1 1 0,-1-1 0,1 0 0,-1-1 0,0 0 0,0 0 0,0 0 0,0-1 0,-1 0 0,1 0 0,-1-1 0,6-5 0,-2-1 0,-2 0 0,1 0 0,-2-1 0,1 0 0,6-16 0,-11 21 0,0 0 0,0-1 0,-1 1 0,0-1 0,0 1 0,-1-1 0,0 0 0,0 0 0,-1 0 0,-1-11 0,1 18 0,0 0 0,0 0 0,0 1 0,0-1 0,0 0 0,0 0 0,0 0 0,0 0 0,-1 0 0,1 1 0,0-1 0,-1 0 0,1 0 0,-1 0 0,1 1 0,-1-1 0,1 0 0,-1 1 0,1-1 0,-1 0 0,0 1 0,-1-2 0,2 2 0,-1 0 0,0 0 0,0 0 0,1 1 0,-1-1 0,0 0 0,1 0 0,-1 0 0,0 0 0,1 1 0,-1-1 0,0 0 0,1 1 0,-1-1 0,1 0 0,-1 1 0,0-1 0,1 1 0,-1-1 0,0 2 0,-3 2 0,0 1 0,0 0 0,0 0 0,-5 11 0,2 3 0,1 0 0,0 1 0,1 0 0,-3 40 0,1-16 0,6-37 0,0 0 0,0-1 0,0 1 0,1 0 0,0 0 0,1-1 0,-1 1 0,1 0 0,0-1 0,1 1 0,2 7 0,-2-10 0,0 0 0,1-1 0,-1 1 0,1-1 0,-1 0 0,1 0 0,0 1 0,0-2 0,0 1 0,1 0 0,-1-1 0,1 1 0,-1-1 0,1 0 0,0 0 0,0-1 0,0 1 0,0-1 0,5 1 0,-4 0 0,0-1 0,0-1 0,0 1 0,0-1 0,0 0 0,1 0 0,-1 0 0,0-1 0,0 1 0,0-1 0,0-1 0,0 1 0,7-3 0,-4 0 0,0 0 0,0-1 0,-1 0 0,1 0 0,-1 0 0,0-1 0,8-8 0,-6 3 0,1 0 0,-2 0 0,1-1 0,-2 0 0,1 0 0,-2-1 0,0 0 0,0 0 0,6-22 0,3-34 0,9-113 0,-24 257 0,0 4 0,-17 144 0,12-189-682,-1 36-1,6-50-6143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16T08:26:36.8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258 95 24575,'0'-5'0,"0"-1"0,0 1 0,-1 0 0,1-1 0,-1 1 0,0 0 0,-1 0 0,1-1 0,-1 1 0,0 0 0,-5-8 0,6 11 0,-1 0 0,0 0 0,0 0 0,-1 0 0,1 1 0,0-1 0,-1 1 0,1-1 0,0 1 0,-1 0 0,0 0 0,1 0 0,-1 0 0,0 0 0,1 1 0,-1-1 0,0 1 0,0 0 0,1 0 0,-1 0 0,0 0 0,0 0 0,1 1 0,-6 0 0,1 1 0,0 0 0,0 0 0,0 1 0,0 0 0,0 0 0,0 0 0,1 1 0,0 0 0,0 0 0,0 1 0,0-1 0,0 2 0,1-1 0,0 0 0,-5 8 0,-3 5 0,0 1 0,2 1 0,-16 34 0,26-54 0,1 1 0,0-1 0,-1 1 0,1-1 0,0 1 0,-1-1 0,1 1 0,0-1 0,0 1 0,0-1 0,-1 1 0,1-1 0,0 1 0,0-1 0,0 1 0,0-1 0,0 1 0,0-1 0,0 1 0,0 0 0,0-1 0,0 1 0,0-1 0,0 1 0,1-1 0,-1 1 0,0-1 0,0 1 0,0-1 0,1 1 0,-1-1 0,0 1 0,1-1 0,-1 1 0,0-1 0,1 0 0,-1 1 0,1-1 0,-1 0 0,0 1 0,1-1 0,-1 0 0,1 1 0,-1-1 0,1 0 0,-1 0 0,1 0 0,-1 1 0,1-1 0,0 0 0,-1 0 0,1 0 0,-1 0 0,1 0 0,-1 0 0,1 0 0,-1 0 0,1 0 0,0 0 0,-1-1 0,1 1 0,-1 0 0,1-1 0,44-11 0,-36 9 0,20-9 0,-21 8 0,1 0 0,-1 1 0,1 0 0,15-2 0,-21 5 0,-1-1 0,0 1 0,0 0 0,0 0 0,0 0 0,1 1 0,-1-1 0,0 0 0,0 1 0,0 0 0,0-1 0,0 1 0,0 0 0,0 0 0,0 0 0,0 0 0,0 0 0,-1 1 0,1-1 0,0 1 0,-1-1 0,1 1 0,-1-1 0,3 4 0,2 6 0,-1 0 0,0 0 0,0 1 0,-1 0 0,0-1 0,2 18 0,11 30 0,-17-59 0,0 1 0,0-1 0,0 1 0,0 0 0,1-1 0,-1 1 0,0-1 0,1 1 0,-1-1 0,0 1 0,1-1 0,-1 1 0,1-1 0,-1 0 0,0 1 0,1-1 0,-1 0 0,1 1 0,-1-1 0,1 0 0,0 1 0,-1-1 0,1 0 0,-1 0 0,1 0 0,-1 1 0,1-1 0,0 0 0,16-9 0,14-27 0,-28 32 0,28-42 0,45-92 0,-66 118 0,-1 10 0,-7 22 0,-6 29 0,3-37 0,-8 53 0,2 1 0,3 0 0,5 73 0,-1-130 0,0 0 0,0 0 0,0 0 0,0 0 0,0 0 0,0 0 0,1 0 0,-1 0 0,0 0 0,1 0 0,-1 0 0,0 0 0,1 0 0,-1-1 0,1 1 0,0 0 0,-1 0 0,1 0 0,0 0 0,0-1 0,0 0 0,-1 0 0,1 0 0,-1 0 0,1 0 0,-1 0 0,1 0 0,-1 0 0,1 0 0,-1 0 0,1 0 0,-1 0 0,1 0 0,-1-1 0,1 1 0,-1 0 0,1 0 0,-1-1 0,1 1 0,-1 0 0,1-1 0,-1 1 0,0 0 0,1-1 0,3-4 0,0 1 0,0-1 0,-1 1 0,1-1 0,2-6 0,13-31 0,26-83 0,-21 52 0,-23 72 0,-1-1 0,0 1 0,1-1 0,0 0 0,-1 1 0,1-1 0,0 1 0,0 0 0,0-1 0,0 1 0,0 0 0,2-3 0,-3 5 0,1-1 0,-1 0 0,0 0 0,1 0 0,-1 1 0,0-1 0,1 0 0,-1 0 0,0 1 0,0-1 0,1 0 0,-1 1 0,0-1 0,0 0 0,0 1 0,1-1 0,-1 0 0,0 1 0,0-1 0,0 1 0,0-1 0,0 0 0,0 1 0,1-1 0,-1 1 0,0-1 0,0 0 0,0 1 0,-1 0 0,3 48 0,-3 103 0,-3 89 0,2-196 0,-3 1 0,-1-1 0,-2-1 0,-3 0 0,-1 0 0,-2-1 0,-31 66 0,44-107 0,-1 1 0,1-1 0,0 1 0,-1-1 0,0 0 0,1 0 0,-1 0 0,0 0 0,0 0 0,0 0 0,0 0 0,0 0 0,-1-1 0,1 1 0,-1-1 0,-2 1 0,4-2 0,-1 1 0,0-1 0,1-1 0,-1 1 0,1 0 0,-1 0 0,0 0 0,1-1 0,-1 1 0,1-1 0,-1 0 0,1 1 0,-1-1 0,1 0 0,0 0 0,-1 0 0,1 0 0,0 0 0,0 0 0,0 0 0,-1 0 0,1 0 0,0 0 0,1-1 0,-1 1 0,0-1 0,0 1 0,0-2 0,-9-13 0,1 0 0,0-1 0,1 0 0,1-1 0,1 1 0,0-1 0,2 0 0,-5-36 0,9 48 0,1 0 0,-1 1 0,1-1 0,1 1 0,-1-1 0,1 1 0,0-1 0,0 1 0,1 0 0,3-7 0,39-50 0,-17 24 0,165-219 0,-166 221 0,-18 25 0,0-1 0,1 1 0,0 0 0,13-10 0,-8 8 0,-1-1 0,17-20 0,8-7 0,-39 40 0,0 1 0,0 0 0,1-1 0,-1 1 0,0 0 0,0 0 0,1-1 0,-1 1 0,0 0 0,1 0 0,-1-1 0,0 1 0,1 0 0,-1 0 0,0 0 0,1 0 0,-1 0 0,1 0 0,-1-1 0,0 1 0,1 0 0,-1 0 0,0 0 0,1 0 0,-1 0 0,1 0 0,-1 0 0,0 1 0,1-1 0,-1 0 0,0 0 0,1 0 0,-1 0 0,0 0 0,1 1 0,0-1 0,5 16 0,-3 25 0,-3-39 0,-2 32 22,-1-1-1,-2 0 0,-12 48 1,-3 13-1473,16-70-5375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16T08:26:39.3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26 199 24575,'-1'0'0,"0"-1"0,0 1 0,0 0 0,0 0 0,0 0 0,0 0 0,0 0 0,0 0 0,1 0 0,-1 0 0,0 0 0,0 0 0,0 0 0,0 1 0,0-1 0,0 0 0,1 1 0,-1-1 0,0 1 0,0-1 0,1 1 0,-1-1 0,0 1 0,0-1 0,1 1 0,-1 0 0,1-1 0,-1 1 0,0 0 0,0 0 0,2 0 0,0 0 0,-1 0 0,1 0 0,0 0 0,0 0 0,0-1 0,0 1 0,-1 0 0,1 0 0,0-1 0,0 1 0,0-1 0,0 1 0,0-1 0,1 1 0,-1-1 0,0 0 0,0 1 0,0-1 0,0 0 0,0 0 0,0 0 0,3 0 0,-1 0 0,1 1 0,0-1 0,0 0 0,0 0 0,-1-1 0,1 1 0,0-1 0,0 0 0,-1 0 0,1 0 0,0 0 0,-1-1 0,1 0 0,-1 1 0,0-1 0,1 0 0,-1-1 0,0 1 0,3-3 0,2-4 0,0 0 0,-1 0 0,0-1 0,10-18 0,-14 28 0,-2 8 0,-1 10 0,-12 62 0,7-56 0,1 1 0,1-1 0,1 36 0,2-58 0,0 0 0,0 0 0,0 0 0,0 0 0,0 0 0,1 0 0,-1 0 0,1 0 0,0 0 0,-1 0 0,1 0 0,0-1 0,0 1 0,0 0 0,0-1 0,0 1 0,1 0 0,-1-1 0,1 0 0,-1 1 0,1-1 0,-1 0 0,4 2 0,-2-2 0,0 0 0,0 0 0,0 0 0,0-1 0,0 1 0,1-1 0,-1 0 0,0 0 0,0 0 0,1 0 0,-1-1 0,0 1 0,4-2 0,5-2 0,-1 1 0,0-2 0,0 0 0,0 0 0,-1-1 0,19-14 0,-18 11 0,-1 0 0,0-1 0,-1 0 0,-1-1 0,1 0 0,9-17 0,-4 0 0,19-50 0,-28 63 0,1 1 0,0-1 0,-1 0 0,-1 0 0,3-22 0,-6 35 0,-1-1 0,0 1 0,0 0 0,1 0 0,-1 0 0,-1-1 0,1 1 0,0 0 0,0 0 0,-1 0 0,1 0 0,-1 0 0,0 0 0,0 0 0,0 0 0,0 0 0,0 0 0,0 0 0,0 0 0,0 0 0,-1 1 0,1-1 0,-1 0 0,0 1 0,1 0 0,-1-1 0,0 1 0,0 0 0,1 0 0,-1 0 0,0 0 0,0 0 0,0 0 0,-1 1 0,1-1 0,0 0 0,0 1 0,0 0 0,-3 0 0,2-1 0,0 1 0,-1 0 0,1 0 0,0 1 0,0-1 0,0 1 0,0 0 0,0 0 0,0 0 0,0 0 0,0 0 0,0 0 0,0 1 0,0 0 0,0-1 0,1 1 0,-3 3 0,-4 3 0,0 1 0,1 0 0,-9 14 0,12-15 0,-2 1 0,1-1 0,-15 13 0,-14 16-1365,24-27-5461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25352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538931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6956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06673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24813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843031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93629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99302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51543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86759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374317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8702600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14483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006827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497805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136486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3003713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287449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4206747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9888413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4880978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433628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698357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38378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9444700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908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9107235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3012711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5303304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857820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8268964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9637719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8937913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8097366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664383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087407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91440119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8683915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0163740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9512340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826010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784409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02531586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586796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9410479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5279205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9677682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848068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4953678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6024185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14347167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1037460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98932469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29667311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7199885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7063465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98574982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20260530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96471488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33202162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9068144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0890371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91352632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37404214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9190076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23155733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73960384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4843220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52944503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04778813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62576350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5071964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77250148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10943696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1744408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1726154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40870229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41169314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32848906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3065984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38747211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53773514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95295424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5001658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75650059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0254297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3013310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7827675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73976271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4560488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8286671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5788682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58616447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0460114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05003804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99140740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0970625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21044606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52231421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02514926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0142435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64663010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61328605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04433600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85990338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6206695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2125029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42975368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73197287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511678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4631801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6734139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45755761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6199960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71285154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1924374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66347821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43385286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5370965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5043976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5173676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6F6F-52BA-458C-B023-FF035C30336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08F2D-304B-4203-8551-0308315CBBC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17424509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BE354-14B6-4CEF-84B1-88D672888B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99367-D581-4C67-BE69-ADF4B035CBC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5067220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6741-8FC6-4363-A19D-27DDC02A3F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C025-3EEF-4A98-8296-F89FDC415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37914982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FCE39-6CE3-412C-A227-679935DBF2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DD606-B895-4109-AE16-EF23B462FE2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90436464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2ACE-601F-4A43-B84D-0AB5089E84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9239-492E-4687-8591-9A418F58B31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322199733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1DD23-908D-490A-9B65-6400CD0813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5F5A5-23D1-4987-9F4A-DBF5D5EA399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6290679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6B86-230A-4E76-8BED-10419C50FF5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79E2E-5AA3-4394-9303-FED081A5F27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788678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5E1A1-D96F-4113-A771-34CC24CC0A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58F04-537B-473C-ACAE-B1CDA5CDC0F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9549137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02D4-43ED-49DC-9269-2B9809884E1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9FC83-44FE-43A8-B548-61902F1381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9760073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2AA6-9496-45AA-95E5-E40DF20554D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21417-F939-476D-8256-678FDE8471A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8523105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A44A-0E48-408C-A770-C30E060436F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3FC5-F781-41E5-9C3D-54FC55DD535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05010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46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29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311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559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744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430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818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507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040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665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577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8699-EB22-407C-B794-68266613C0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2/19/2023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0A36-DA12-45E4-89B7-D953917DDC06}" type="slidenum">
              <a:rPr lang="en-US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345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latinLnBrk="0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latinLnBrk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pn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44.jpeg"/><Relationship Id="rId11" Type="http://schemas.openxmlformats.org/officeDocument/2006/relationships/image" Target="../media/image49.pn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png"/><Relationship Id="rId14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6.pn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12" Type="http://schemas.openxmlformats.org/officeDocument/2006/relationships/customXml" Target="../ink/ink2.xml"/><Relationship Id="rId17" Type="http://schemas.openxmlformats.org/officeDocument/2006/relationships/image" Target="../media/image68.png"/><Relationship Id="rId2" Type="http://schemas.openxmlformats.org/officeDocument/2006/relationships/image" Target="../media/image53.jpeg"/><Relationship Id="rId16" Type="http://schemas.openxmlformats.org/officeDocument/2006/relationships/customXml" Target="../ink/ink4.xml"/><Relationship Id="rId1" Type="http://schemas.openxmlformats.org/officeDocument/2006/relationships/slideLayout" Target="../slideLayouts/slideLayout117.xml"/><Relationship Id="rId6" Type="http://schemas.openxmlformats.org/officeDocument/2006/relationships/image" Target="../media/image57.jpeg"/><Relationship Id="rId11" Type="http://schemas.openxmlformats.org/officeDocument/2006/relationships/image" Target="../media/image65.png"/><Relationship Id="rId5" Type="http://schemas.openxmlformats.org/officeDocument/2006/relationships/image" Target="../media/image56.jpeg"/><Relationship Id="rId15" Type="http://schemas.openxmlformats.org/officeDocument/2006/relationships/image" Target="../media/image67.png"/><Relationship Id="rId10" Type="http://schemas.openxmlformats.org/officeDocument/2006/relationships/customXml" Target="../ink/ink1.xml"/><Relationship Id="rId4" Type="http://schemas.openxmlformats.org/officeDocument/2006/relationships/image" Target="../media/image55.jpeg"/><Relationship Id="rId9" Type="http://schemas.openxmlformats.org/officeDocument/2006/relationships/image" Target="../media/image60.jpeg"/><Relationship Id="rId14" Type="http://schemas.openxmlformats.org/officeDocument/2006/relationships/customXml" Target="../ink/ink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87D7E5-DA1D-47D6-B685-A311FDD88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FF9B0C2-D0F5-0768-0759-31628CFB4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1045" y="147098"/>
            <a:ext cx="8896090" cy="6309473"/>
          </a:xfr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13C5BF5-7DEE-18AE-1727-7F0ACC65059B}"/>
              </a:ext>
            </a:extLst>
          </p:cNvPr>
          <p:cNvSpPr/>
          <p:nvPr/>
        </p:nvSpPr>
        <p:spPr>
          <a:xfrm>
            <a:off x="1864311" y="274638"/>
            <a:ext cx="1438182" cy="47108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18305" y="1618727"/>
            <a:ext cx="7579930" cy="2792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Сядьте, діти, всі рівненько.</a:t>
            </a:r>
            <a:endParaRPr lang="ru-RU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Усміхніться всі гарненько, </a:t>
            </a:r>
            <a:endParaRPr lang="ru-RU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3383280" algn="l"/>
              </a:tabLst>
            </a:pPr>
            <a:r>
              <a:rPr lang="uk-UA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Настрій на урок візьмемо 	</a:t>
            </a:r>
            <a:endParaRPr lang="ru-RU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4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працювати розпочнемо.</a:t>
            </a:r>
            <a:endParaRPr lang="ru-RU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235" y="1533325"/>
            <a:ext cx="3009524" cy="269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37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4C3020-21AC-CCF9-BD0E-672078519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277" y="0"/>
            <a:ext cx="79248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03DDBA-8D6E-595D-AF63-89AF233BFB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19881"/>
            <a:ext cx="3774582" cy="13335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3B85788-0A7F-5149-BED1-1F20AF1167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02" y="2566294"/>
            <a:ext cx="3914775" cy="135255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BBAA9A7-3FEB-FCD7-626F-BE5DAAEBF6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02" y="4283522"/>
            <a:ext cx="40005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27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912CD0F-E6A5-69B0-9A6C-6D9F74BD5C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430" y="0"/>
            <a:ext cx="823957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189706-B513-1D5C-D816-CAFE4A19A1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05" y="678581"/>
            <a:ext cx="3848100" cy="12573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59442D7-FAE5-4FC8-71BE-E038417DE2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495" y="2083556"/>
            <a:ext cx="3971925" cy="10763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C40F6C3-6905-4ECE-0A78-74157E62EC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380" y="3307556"/>
            <a:ext cx="3829050" cy="9620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7B45BE8-36B8-0FC3-32E3-AAF9356142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05" y="4576670"/>
            <a:ext cx="39624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976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C3F650B-D621-CAA0-C217-9383B6E87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18" y="197606"/>
            <a:ext cx="8508078" cy="532874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0D323D9-7730-9903-D59A-7F6B7564FD26}"/>
              </a:ext>
            </a:extLst>
          </p:cNvPr>
          <p:cNvSpPr/>
          <p:nvPr/>
        </p:nvSpPr>
        <p:spPr>
          <a:xfrm>
            <a:off x="103018" y="197606"/>
            <a:ext cx="994299" cy="6724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0627B9-7679-B0DE-B92A-7EA4D085BB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861978"/>
            <a:ext cx="5992982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832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9670" y="131433"/>
            <a:ext cx="3914533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Настрій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83938" y="2008758"/>
            <a:ext cx="32296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endParaRPr lang="ru-RU" sz="8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849" y="1536739"/>
            <a:ext cx="2456552" cy="342674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871" y="226673"/>
            <a:ext cx="1562100" cy="1562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960" y="717589"/>
            <a:ext cx="1638300" cy="16383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kemerovskiy_gubernator_vstal_na_zaschitu_detey_thumb_ma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65" y="3250112"/>
            <a:ext cx="2975877" cy="2035613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seasdds_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6351" y="3261573"/>
            <a:ext cx="2816944" cy="2094776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2582" y="490328"/>
            <a:ext cx="1427539" cy="149924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32B6F7-78F3-3C70-54F1-AFBB659E54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8588" y="5000458"/>
            <a:ext cx="715327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86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A6AA18E-CCA0-41F1-E84A-ED7B605F76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0683" y="110971"/>
            <a:ext cx="7250634" cy="663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309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2931E87-F5D4-C60A-4544-76057E28A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691256"/>
          </a:xfrm>
          <a:prstGeom prst="rect">
            <a:avLst/>
          </a:prstGeom>
        </p:spPr>
      </p:pic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90487ECD-EEE8-6CB6-FB3E-20FC41525AF9}"/>
              </a:ext>
            </a:extLst>
          </p:cNvPr>
          <p:cNvCxnSpPr/>
          <p:nvPr/>
        </p:nvCxnSpPr>
        <p:spPr>
          <a:xfrm>
            <a:off x="2459115" y="2831977"/>
            <a:ext cx="1020932" cy="59702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10DCFD8-D2F5-9A50-93EB-956F3AACA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269354">
            <a:off x="3013219" y="5347449"/>
            <a:ext cx="440922" cy="7925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5A5DC04-1316-3564-A9DC-A2BA98110B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540973">
            <a:off x="7215241" y="3181541"/>
            <a:ext cx="1592489" cy="103511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BAE4283-5630-0C0F-3CD8-184D618D9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518175">
            <a:off x="6456441" y="2197133"/>
            <a:ext cx="2871861" cy="1866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85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6D0A74E-BA0A-430F-FFC8-510C9755CF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5590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D6E2A79-28C7-13BD-DB0E-2143276F609C}"/>
              </a:ext>
            </a:extLst>
          </p:cNvPr>
          <p:cNvSpPr/>
          <p:nvPr/>
        </p:nvSpPr>
        <p:spPr>
          <a:xfrm>
            <a:off x="0" y="0"/>
            <a:ext cx="3133817" cy="11008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рест 4">
            <a:extLst>
              <a:ext uri="{FF2B5EF4-FFF2-40B4-BE49-F238E27FC236}">
                <a16:creationId xmlns:a16="http://schemas.microsoft.com/office/drawing/2014/main" id="{7F96E344-296B-6183-6B73-D7D1E3EC4A44}"/>
              </a:ext>
            </a:extLst>
          </p:cNvPr>
          <p:cNvSpPr/>
          <p:nvPr/>
        </p:nvSpPr>
        <p:spPr>
          <a:xfrm>
            <a:off x="2880803" y="1482571"/>
            <a:ext cx="506027" cy="506027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D3168C3-D44E-3645-8010-37DAEE844BC5}"/>
              </a:ext>
            </a:extLst>
          </p:cNvPr>
          <p:cNvSpPr/>
          <p:nvPr/>
        </p:nvSpPr>
        <p:spPr>
          <a:xfrm>
            <a:off x="2880803" y="3000652"/>
            <a:ext cx="572611" cy="16867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053DE2B-273E-F73C-C2AA-5ED27C8F41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016" y="4152615"/>
            <a:ext cx="530398" cy="53039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2DA9D61-BCA9-B70D-D570-597865ECB4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8063" y="1574698"/>
            <a:ext cx="530398" cy="53039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3270C79-D8D5-27BC-D44E-20D10D32AD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8063" y="4165302"/>
            <a:ext cx="530398" cy="53039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567DF50-166E-B2A1-5809-224538A324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063" y="2915683"/>
            <a:ext cx="597460" cy="19508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346D708-49D5-02C6-B819-FA79C750D6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04385" y="3013228"/>
            <a:ext cx="597460" cy="19508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9F3B3E0-8EC0-68F5-B9BE-3C8C52DC32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04385" y="1793509"/>
            <a:ext cx="597460" cy="19508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51D2C77-7C1F-EDCD-8EFE-D3CF51BF93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13110" y="4320269"/>
            <a:ext cx="597460" cy="19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7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8366238-4B85-E409-9B68-8AA8E542EB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7952" y="817330"/>
            <a:ext cx="7616095" cy="461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4035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2301" y="276045"/>
            <a:ext cx="711675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Впізнайте настрій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4" descr="1263568045_bessoznatelnye-yemocii-mozhno-i-nuzhn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838" y="1604514"/>
            <a:ext cx="5669683" cy="49084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7071712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&quot;малыш злитс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53" y="1516385"/>
            <a:ext cx="5210225" cy="5053919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02301" y="276045"/>
            <a:ext cx="711675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Впізнайте настрій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629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4570556_1E60C2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07" y="1492371"/>
            <a:ext cx="5330145" cy="513050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2602301" y="276045"/>
            <a:ext cx="711675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Впізнайте настрій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358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naty0\Desktop\ЯДС\44177824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204" y="1552756"/>
            <a:ext cx="6418053" cy="509821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2602301" y="276045"/>
            <a:ext cx="711675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Впізнайте настрій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388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naty0\Desktop\ЯДС\4898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613" y="1199070"/>
            <a:ext cx="6564702" cy="54777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2628180" y="0"/>
            <a:ext cx="711675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Впізнайте настрій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247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BCD8F68-101F-0315-B513-0CAFEAF00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49" y="577049"/>
            <a:ext cx="11589805" cy="4731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255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naty0\Desktop\ЯДС\4ff6818af5d05fc3384057f9e62ecc99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729" y="3129922"/>
            <a:ext cx="1371600" cy="1337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0603" y="207034"/>
            <a:ext cx="2603329" cy="1457864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Picture 6" descr="Картинки по запросу &quot;життєрадісність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178" y="207034"/>
            <a:ext cx="3096882" cy="1712514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182890" y="4246605"/>
            <a:ext cx="62248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життєрадісність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522" y="457200"/>
            <a:ext cx="2305619" cy="185525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2772755" y="2256423"/>
            <a:ext cx="84912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життєрадісна людина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13810" y="5685244"/>
            <a:ext cx="85927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         радість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6407472" y="5150710"/>
            <a:ext cx="818588" cy="73311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3332543" y="5150711"/>
            <a:ext cx="807030" cy="75461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292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62CC788-85C9-0896-18E3-769754166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2773" y="348469"/>
            <a:ext cx="9406169" cy="587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396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&quot;купання в моры дети&quot;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034" y="189781"/>
            <a:ext cx="2452789" cy="171795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3" name="Рисунок 2" descr="Картинки по запросу &quot;читання книги&quot;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988" y="4765677"/>
            <a:ext cx="1945263" cy="184605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4" name="Рисунок 3" descr="Картинки по запросу &quot;гра з м'ячем&quot;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801" y="189782"/>
            <a:ext cx="2789196" cy="227004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5" name="Рисунок 4" descr="Картинки по запросу &quot;день рождения дети&quot;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428" y="4534551"/>
            <a:ext cx="2330394" cy="19853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6" name="Рисунок 5" descr="Картинки по запросу &quot;іграшки малюнок&quot;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930" y="93017"/>
            <a:ext cx="3032401" cy="21665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7" name="Рисунок 6" descr="Картинки по запросу &quot;морозиво малюнок&quot;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51" y="2933458"/>
            <a:ext cx="1346828" cy="11546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8" name="Рисунок 7" descr="Картинки по запросу &quot;цукерка малюнок&quot;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1695" y="3613984"/>
            <a:ext cx="1298282" cy="92056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" name="Рисунок 9" descr="C:\Users\naty0\Desktop\ЯДС\комп.PN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480" y="4534551"/>
            <a:ext cx="2889851" cy="2125231"/>
          </a:xfrm>
          <a:prstGeom prst="rect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</p:pic>
      <p:pic>
        <p:nvPicPr>
          <p:cNvPr id="11" name="Рисунок 10" descr="Картинки по запросу &quot;дитячий одяг малюнок&quot;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343" y="2259547"/>
            <a:ext cx="2295652" cy="191654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26" name="Picture 2" descr="Картинки по запросу &quot;чарівні слова&quot;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504" y="2387315"/>
            <a:ext cx="1247417" cy="87347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&quot;чарівні слова&quot;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484" y="2387315"/>
            <a:ext cx="1239671" cy="93560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&quot;чарівні слова&quot;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253" y="3447622"/>
            <a:ext cx="1254669" cy="96582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инки по запросу &quot;чарівні слова&quot;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336" y="3477709"/>
            <a:ext cx="1213818" cy="88903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2543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ÐÐ°ÑÑÐ¸Ð½ÐºÐ¸ Ð¿Ð¾ Ð·Ð°Ð¿ÑÐ¾ÑÑ Ð·Ð°ÑÑÐ´ÐºÐ° Ð´ÐµÑÐ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376" y="684159"/>
            <a:ext cx="2409654" cy="18658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" name="Рисунок 2" descr="ÐÐ¾ÑÐ¾Ð¶ÐµÐµ Ð¸Ð·Ð¾Ð±ÑÐ°Ð¶ÐµÐ½Ð¸Ðµ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376" y="3072256"/>
            <a:ext cx="2481402" cy="1410967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</p:pic>
      <p:pic>
        <p:nvPicPr>
          <p:cNvPr id="4" name="Рисунок 3" descr="ÐÐ°ÑÑÐ¸Ð½ÐºÐ¸ Ð¿Ð¾ Ð·Ð°Ð¿ÑÐ¾ÑÑ Ð´ÐµÑÐ¸ Ð´Ð°ÑÑÑ Ð¿Ð¾Ð´Ð°ÑÐ¾Ðº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282" y="5005496"/>
            <a:ext cx="2575998" cy="142296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" name="Рисунок 4" descr="ÐÐ°ÑÑÐ¸Ð½ÐºÐ¸ Ð¿Ð¾ Ð·Ð°Ð¿ÑÐ¾ÑÑ Ð´ÐµÑÐ¸ Ð´ÑÑÐ·ÑÑ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017" y="4811754"/>
            <a:ext cx="2224405" cy="16167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" name="Рисунок 5" descr="http://papaka.ru/wp-content/uploads/2018/02/deti-igrayut.jpe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296" y="684159"/>
            <a:ext cx="2330125" cy="16860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" name="Рисунок 6" descr="ÐÐ°ÑÑÐ¸Ð½ÐºÐ¸ Ð¿Ð¾ Ð·Ð°Ð¿ÑÐ¾ÑÑ Ð´ÐµÐ²Ð¾ÑÐºÐ° ÑÐ»ÑÐ±Ð°ÐµÑÑÑ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017" y="2932982"/>
            <a:ext cx="2224405" cy="14772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8" name="Рисунок 7" descr="ÐÐ°ÑÑÐ¸Ð½ÐºÐ¸ Ð¿Ð¾ Ð·Ð°Ð¿ÑÐ¾ÑÑ ÑÐµÐ±ÐµÐ½Ð¾Ðº Ð¿Ð¾Ð¼Ð¾Ð³Ð°ÐµÑ Ð¼Ð°Ð¼Ðµ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113" y="2228338"/>
            <a:ext cx="2324100" cy="15494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9" name="Рисунок 8" descr="ÐÐ¾ÑÐ¾Ð¶ÐµÐµ Ð¸Ð·Ð¾Ð±ÑÐ°Ð¶ÐµÐ½Ð¸Ðµ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159" y="4272956"/>
            <a:ext cx="2345055" cy="222377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268779" y="-53886"/>
            <a:ext cx="849126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Правила </a:t>
            </a:r>
          </a:p>
          <a:p>
            <a:r>
              <a:rPr lang="uk-UA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життєрадісної </a:t>
            </a:r>
          </a:p>
          <a:p>
            <a:r>
              <a:rPr lang="uk-UA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людини</a:t>
            </a:r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Капля 10">
            <a:extLst>
              <a:ext uri="{FF2B5EF4-FFF2-40B4-BE49-F238E27FC236}">
                <a16:creationId xmlns:a16="http://schemas.microsoft.com/office/drawing/2014/main" id="{732F828D-C3AC-B22D-CA45-CEFE85D5CF48}"/>
              </a:ext>
            </a:extLst>
          </p:cNvPr>
          <p:cNvSpPr/>
          <p:nvPr/>
        </p:nvSpPr>
        <p:spPr>
          <a:xfrm rot="10800000">
            <a:off x="5643389" y="4308466"/>
            <a:ext cx="1041496" cy="627518"/>
          </a:xfrm>
          <a:prstGeom prst="teardrop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2" name="Рукописный ввод 11">
                <a:extLst>
                  <a:ext uri="{FF2B5EF4-FFF2-40B4-BE49-F238E27FC236}">
                    <a16:creationId xmlns:a16="http://schemas.microsoft.com/office/drawing/2014/main" id="{05F80441-4423-CFD2-C7A0-14AC560373D1}"/>
                  </a:ext>
                </a:extLst>
              </p14:cNvPr>
              <p14:cNvContentPartPr/>
              <p14:nvPr/>
            </p14:nvContentPartPr>
            <p14:xfrm>
              <a:off x="5696913" y="4456360"/>
              <a:ext cx="226080" cy="281520"/>
            </p14:xfrm>
          </p:contentPart>
        </mc:Choice>
        <mc:Fallback xmlns="">
          <p:pic>
            <p:nvPicPr>
              <p:cNvPr id="12" name="Рукописный ввод 11">
                <a:extLst>
                  <a:ext uri="{FF2B5EF4-FFF2-40B4-BE49-F238E27FC236}">
                    <a16:creationId xmlns:a16="http://schemas.microsoft.com/office/drawing/2014/main" id="{05F80441-4423-CFD2-C7A0-14AC560373D1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688273" y="4447360"/>
                <a:ext cx="243720" cy="299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3" name="Рукописный ввод 12">
                <a:extLst>
                  <a:ext uri="{FF2B5EF4-FFF2-40B4-BE49-F238E27FC236}">
                    <a16:creationId xmlns:a16="http://schemas.microsoft.com/office/drawing/2014/main" id="{03D40BFF-07D3-4452-C364-E892A2BCCD88}"/>
                  </a:ext>
                </a:extLst>
              </p14:cNvPr>
              <p14:cNvContentPartPr/>
              <p14:nvPr/>
            </p14:nvContentPartPr>
            <p14:xfrm>
              <a:off x="5832273" y="4453120"/>
              <a:ext cx="383040" cy="234720"/>
            </p14:xfrm>
          </p:contentPart>
        </mc:Choice>
        <mc:Fallback xmlns="">
          <p:pic>
            <p:nvPicPr>
              <p:cNvPr id="13" name="Рукописный ввод 12">
                <a:extLst>
                  <a:ext uri="{FF2B5EF4-FFF2-40B4-BE49-F238E27FC236}">
                    <a16:creationId xmlns:a16="http://schemas.microsoft.com/office/drawing/2014/main" id="{03D40BFF-07D3-4452-C364-E892A2BCCD88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23273" y="4444120"/>
                <a:ext cx="400680" cy="252360"/>
              </a:xfrm>
              <a:prstGeom prst="rect">
                <a:avLst/>
              </a:prstGeom>
            </p:spPr>
          </p:pic>
        </mc:Fallback>
      </mc:AlternateContent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1BB5D93B-9A14-10C5-FA65-D30E13D21F73}"/>
              </a:ext>
            </a:extLst>
          </p:cNvPr>
          <p:cNvGrpSpPr/>
          <p:nvPr/>
        </p:nvGrpSpPr>
        <p:grpSpPr>
          <a:xfrm>
            <a:off x="6201273" y="4466800"/>
            <a:ext cx="475560" cy="385560"/>
            <a:chOff x="6201273" y="4466800"/>
            <a:chExt cx="475560" cy="385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4" name="Рукописный ввод 13">
                  <a:extLst>
                    <a:ext uri="{FF2B5EF4-FFF2-40B4-BE49-F238E27FC236}">
                      <a16:creationId xmlns:a16="http://schemas.microsoft.com/office/drawing/2014/main" id="{22C7672F-211D-9050-4540-A5447195CFF1}"/>
                    </a:ext>
                  </a:extLst>
                </p14:cNvPr>
                <p14:cNvContentPartPr/>
                <p14:nvPr/>
              </p14:nvContentPartPr>
              <p14:xfrm>
                <a:off x="6201273" y="4466800"/>
                <a:ext cx="298080" cy="385560"/>
              </p14:xfrm>
            </p:contentPart>
          </mc:Choice>
          <mc:Fallback xmlns="">
            <p:pic>
              <p:nvPicPr>
                <p:cNvPr id="14" name="Рукописный ввод 13">
                  <a:extLst>
                    <a:ext uri="{FF2B5EF4-FFF2-40B4-BE49-F238E27FC236}">
                      <a16:creationId xmlns:a16="http://schemas.microsoft.com/office/drawing/2014/main" id="{22C7672F-211D-9050-4540-A5447195CFF1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6192633" y="4458160"/>
                  <a:ext cx="315720" cy="40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5" name="Рукописный ввод 14">
                  <a:extLst>
                    <a:ext uri="{FF2B5EF4-FFF2-40B4-BE49-F238E27FC236}">
                      <a16:creationId xmlns:a16="http://schemas.microsoft.com/office/drawing/2014/main" id="{133C64B9-9ED5-7546-6C82-3E84127A187D}"/>
                    </a:ext>
                  </a:extLst>
                </p14:cNvPr>
                <p14:cNvContentPartPr/>
                <p14:nvPr/>
              </p14:nvContentPartPr>
              <p14:xfrm>
                <a:off x="6515553" y="4535920"/>
                <a:ext cx="161280" cy="151200"/>
              </p14:xfrm>
            </p:contentPart>
          </mc:Choice>
          <mc:Fallback xmlns="">
            <p:pic>
              <p:nvPicPr>
                <p:cNvPr id="15" name="Рукописный ввод 14">
                  <a:extLst>
                    <a:ext uri="{FF2B5EF4-FFF2-40B4-BE49-F238E27FC236}">
                      <a16:creationId xmlns:a16="http://schemas.microsoft.com/office/drawing/2014/main" id="{133C64B9-9ED5-7546-6C82-3E84127A187D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506553" y="4526920"/>
                  <a:ext cx="178920" cy="1688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591501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818" y="461666"/>
            <a:ext cx="7144699" cy="33125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09005" y="0"/>
            <a:ext cx="102313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Намалюйте свій настрій 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50818" y="3536829"/>
            <a:ext cx="7884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Пам’ятайте, любі діти!</a:t>
            </a:r>
          </a:p>
          <a:p>
            <a:r>
              <a:rPr lang="uk-UA" sz="4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Істина така проста!</a:t>
            </a:r>
          </a:p>
          <a:p>
            <a:r>
              <a:rPr lang="uk-UA" sz="4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Найцінніші в цілім світі –</a:t>
            </a:r>
          </a:p>
          <a:p>
            <a:r>
              <a:rPr lang="uk-UA" sz="4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любов і доброта.</a:t>
            </a:r>
            <a:endParaRPr lang="ru-RU" sz="4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115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64</Words>
  <Application>Microsoft Office PowerPoint</Application>
  <PresentationFormat>Широкоэкранный</PresentationFormat>
  <Paragraphs>22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12</vt:i4>
      </vt:variant>
      <vt:variant>
        <vt:lpstr>Заголовки слайдов</vt:lpstr>
      </vt:variant>
      <vt:variant>
        <vt:i4>21</vt:i4>
      </vt:variant>
    </vt:vector>
  </HeadingPairs>
  <TitlesOfParts>
    <vt:vector size="36" baseType="lpstr">
      <vt:lpstr>Arial</vt:lpstr>
      <vt:lpstr>Calibri</vt:lpstr>
      <vt:lpstr>Times New Roman</vt:lpstr>
      <vt:lpstr>Office Theme</vt:lpstr>
      <vt:lpstr>1_Office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11_Office Theme</vt:lpstr>
      <vt:lpstr>13_Office Theme</vt:lpstr>
      <vt:lpstr>14_Office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Баранник</dc:creator>
  <cp:lastModifiedBy>ольга шагун</cp:lastModifiedBy>
  <cp:revision>4</cp:revision>
  <dcterms:created xsi:type="dcterms:W3CDTF">2020-02-29T12:18:57Z</dcterms:created>
  <dcterms:modified xsi:type="dcterms:W3CDTF">2023-02-19T11:27:50Z</dcterms:modified>
</cp:coreProperties>
</file>