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5"/>
  </p:notesMasterIdLst>
  <p:sldIdLst>
    <p:sldId id="261" r:id="rId2"/>
    <p:sldId id="271" r:id="rId3"/>
    <p:sldId id="272" r:id="rId4"/>
    <p:sldId id="273" r:id="rId5"/>
    <p:sldId id="264" r:id="rId6"/>
    <p:sldId id="266" r:id="rId7"/>
    <p:sldId id="267" r:id="rId8"/>
    <p:sldId id="274" r:id="rId9"/>
    <p:sldId id="263" r:id="rId10"/>
    <p:sldId id="257" r:id="rId11"/>
    <p:sldId id="256" r:id="rId12"/>
    <p:sldId id="269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73" autoAdjust="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5377A4-5C99-47EF-AAD5-F2F55678B24B}" type="datetimeFigureOut">
              <a:rPr lang="uk-UA" smtClean="0"/>
              <a:t>18.04.2022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76C8DC-FBF7-4F05-8B70-A2B601686F32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6C8DC-FBF7-4F05-8B70-A2B601686F32}" type="slidenum">
              <a:rPr lang="uk-UA" smtClean="0"/>
              <a:t>1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lovamova.com/index.php?page=10&amp;holiday=697&amp;year=2023" TargetMode="External"/><Relationship Id="rId2" Type="http://schemas.openxmlformats.org/officeDocument/2006/relationships/hyperlink" Target="https://www.dilovamova.com/index.php?page=10&amp;month=01&amp;day=15&amp;year=202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lovamova.com/index.php?page=10&amp;event=204648" TargetMode="External"/><Relationship Id="rId2" Type="http://schemas.openxmlformats.org/officeDocument/2006/relationships/hyperlink" Target="https://www.dilovamova.com/index.php?page=10&amp;month=02&amp;day=21&amp;year=202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lovamova.com/index.php?page=10&amp;holiday=37&amp;year=2023" TargetMode="External"/><Relationship Id="rId2" Type="http://schemas.openxmlformats.org/officeDocument/2006/relationships/hyperlink" Target="https://www.dilovamova.com/index.php?page=10&amp;month=03&amp;day=03&amp;year=202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lovamova.com/index.php?page=10&amp;event=37438" TargetMode="External"/><Relationship Id="rId2" Type="http://schemas.openxmlformats.org/officeDocument/2006/relationships/hyperlink" Target="https://www.dilovamova.com/index.php?page=10&amp;month=04&amp;day=15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lovamova.com/index.php?page=10&amp;event=204431" TargetMode="External"/><Relationship Id="rId2" Type="http://schemas.openxmlformats.org/officeDocument/2006/relationships/hyperlink" Target="https://www.dilovamova.com/index.php?page=10&amp;month=05&amp;day=19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lovamova.com/index.php?page=10&amp;event=203899" TargetMode="External"/><Relationship Id="rId2" Type="http://schemas.openxmlformats.org/officeDocument/2006/relationships/hyperlink" Target="https://www.dilovamova.com/index.php?page=10&amp;month=06&amp;day=2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hyperlink" Target="https://www.dilovamova.com/index.php?page=10&amp;event=158645" TargetMode="External"/><Relationship Id="rId7" Type="http://schemas.openxmlformats.org/officeDocument/2006/relationships/image" Target="../media/image12.png"/><Relationship Id="rId2" Type="http://schemas.openxmlformats.org/officeDocument/2006/relationships/hyperlink" Target="https://www.dilovamova.com/index.php?page=10&amp;month=07&amp;day=19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lovamova.com/index.php?page=10&amp;event=202869" TargetMode="External"/><Relationship Id="rId2" Type="http://schemas.openxmlformats.org/officeDocument/2006/relationships/hyperlink" Target="https://www.dilovamova.com/index.php?page=10&amp;month=08&amp;day=03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lovamova.com/index.php?page=10&amp;holiday=645" TargetMode="External"/><Relationship Id="rId7" Type="http://schemas.openxmlformats.org/officeDocument/2006/relationships/image" Target="../media/image21.jpeg"/><Relationship Id="rId2" Type="http://schemas.openxmlformats.org/officeDocument/2006/relationships/hyperlink" Target="https://www.dilovamova.com/index.php?page=10&amp;month=09&amp;day=05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lovamova.com/index.php?page=10&amp;holiday=668" TargetMode="External"/><Relationship Id="rId7" Type="http://schemas.openxmlformats.org/officeDocument/2006/relationships/image" Target="../media/image25.png"/><Relationship Id="rId2" Type="http://schemas.openxmlformats.org/officeDocument/2006/relationships/hyperlink" Target="https://www.dilovamova.com/index.php?page=10&amp;month=10&amp;day=24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lovamova.com/index.php?page=10&amp;event=205115" TargetMode="External"/><Relationship Id="rId2" Type="http://schemas.openxmlformats.org/officeDocument/2006/relationships/hyperlink" Target="https://www.dilovamova.com/index.php?page=10&amp;month=11&amp;day=05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lovamova.com/index.php?page=10&amp;holiday=696" TargetMode="External"/><Relationship Id="rId2" Type="http://schemas.openxmlformats.org/officeDocument/2006/relationships/hyperlink" Target="https://www.dilovamova.com/index.php?page=10&amp;month=12&amp;day=0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ЖИВИЙ КАЛЕНДАР</a:t>
            </a:r>
            <a:endParaRPr lang="uk-UA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12848" b="6926"/>
          <a:stretch>
            <a:fillRect/>
          </a:stretch>
        </p:blipFill>
        <p:spPr bwMode="auto">
          <a:xfrm>
            <a:off x="683568" y="1700808"/>
            <a:ext cx="7488832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>
              <a:hlinkClick r:id="rId2"/>
            </a:endParaRPr>
          </a:p>
          <a:p>
            <a:pPr>
              <a:buNone/>
            </a:pPr>
            <a:endParaRPr lang="ru-RU" dirty="0" smtClean="0">
              <a:hlinkClick r:id="rId2"/>
            </a:endParaRPr>
          </a:p>
          <a:p>
            <a:pPr>
              <a:buNone/>
            </a:pPr>
            <a:endParaRPr lang="ru-RU" dirty="0" smtClean="0">
              <a:hlinkClick r:id="rId2"/>
            </a:endParaRPr>
          </a:p>
          <a:p>
            <a:pPr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r>
              <a:rPr lang="ru-RU" dirty="0" smtClean="0">
                <a:hlinkClick r:id="rId2"/>
              </a:rPr>
              <a:t>15 </a:t>
            </a:r>
            <a:r>
              <a:rPr lang="ru-RU" dirty="0" err="1" smtClean="0">
                <a:hlinkClick r:id="rId2"/>
              </a:rPr>
              <a:t>січня</a:t>
            </a:r>
            <a:r>
              <a:rPr lang="ru-RU" dirty="0" smtClean="0"/>
              <a:t> - </a:t>
            </a:r>
            <a:r>
              <a:rPr lang="ru-RU" dirty="0" err="1" smtClean="0">
                <a:hlinkClick r:id="rId3"/>
              </a:rPr>
              <a:t>Всесвітній</a:t>
            </a:r>
            <a:r>
              <a:rPr lang="ru-RU" dirty="0" smtClean="0">
                <a:hlinkClick r:id="rId3"/>
              </a:rPr>
              <a:t> день </a:t>
            </a:r>
            <a:r>
              <a:rPr lang="ru-RU" dirty="0" err="1" smtClean="0">
                <a:hlinkClick r:id="rId3"/>
              </a:rPr>
              <a:t>снігу</a:t>
            </a:r>
            <a:endParaRPr lang="ru-RU" dirty="0" smtClean="0"/>
          </a:p>
          <a:p>
            <a:pPr algn="ctr">
              <a:buNone/>
            </a:pPr>
            <a:r>
              <a:rPr lang="uk-UA" dirty="0" smtClean="0"/>
              <a:t>Рік видався малосніжним, а в це свято без снігу ніяк. Тому ми, згадавши про цирк і його фокуси, вирішили створити штучний сніг</a:t>
            </a:r>
            <a:endParaRPr lang="uk-UA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836712"/>
            <a:ext cx="4454525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r>
              <a:rPr lang="ru-RU" dirty="0" smtClean="0">
                <a:hlinkClick r:id="rId2"/>
              </a:rPr>
              <a:t>21 лютого</a:t>
            </a:r>
            <a:r>
              <a:rPr lang="ru-RU" dirty="0" smtClean="0"/>
              <a:t> - </a:t>
            </a:r>
            <a:r>
              <a:rPr lang="ru-RU" u="sng" dirty="0" err="1" smtClean="0">
                <a:hlinkClick r:id="rId3"/>
              </a:rPr>
              <a:t>Всесвітній</a:t>
            </a:r>
            <a:r>
              <a:rPr lang="ru-RU" u="sng" dirty="0" smtClean="0">
                <a:hlinkClick r:id="rId3"/>
              </a:rPr>
              <a:t> день </a:t>
            </a:r>
            <a:r>
              <a:rPr lang="ru-RU" u="sng" dirty="0" err="1" smtClean="0">
                <a:hlinkClick r:id="rId3"/>
              </a:rPr>
              <a:t>екскурсовода</a:t>
            </a:r>
            <a:r>
              <a:rPr lang="ru-RU" dirty="0" smtClean="0"/>
              <a:t> </a:t>
            </a:r>
          </a:p>
          <a:p>
            <a:pPr algn="ctr">
              <a:buNone/>
            </a:pPr>
            <a:r>
              <a:rPr lang="ru-RU" dirty="0" smtClean="0"/>
              <a:t> В </a:t>
            </a:r>
            <a:r>
              <a:rPr lang="ru-RU" dirty="0" err="1" smtClean="0"/>
              <a:t>цей</a:t>
            </a:r>
            <a:r>
              <a:rPr lang="ru-RU" dirty="0" smtClean="0"/>
              <a:t> день ми </a:t>
            </a:r>
            <a:r>
              <a:rPr lang="ru-RU" dirty="0" err="1" smtClean="0"/>
              <a:t>здійснили</a:t>
            </a:r>
            <a:r>
              <a:rPr lang="ru-RU" dirty="0" smtClean="0"/>
              <a:t> </a:t>
            </a:r>
            <a:r>
              <a:rPr lang="ru-RU" dirty="0" err="1" smtClean="0"/>
              <a:t>віртуальну</a:t>
            </a:r>
            <a:r>
              <a:rPr lang="ru-RU" dirty="0" smtClean="0"/>
              <a:t> </a:t>
            </a:r>
            <a:r>
              <a:rPr lang="ru-RU" dirty="0" err="1" smtClean="0"/>
              <a:t>подорож</a:t>
            </a:r>
            <a:r>
              <a:rPr lang="ru-RU" dirty="0" smtClean="0"/>
              <a:t> у </a:t>
            </a:r>
            <a:r>
              <a:rPr lang="ru-RU" dirty="0" err="1" smtClean="0"/>
              <a:t>Лапландію</a:t>
            </a:r>
            <a:r>
              <a:rPr lang="ru-RU" dirty="0" smtClean="0"/>
              <a:t> -  </a:t>
            </a:r>
            <a:r>
              <a:rPr lang="ru-RU" dirty="0" err="1" smtClean="0"/>
              <a:t>країну</a:t>
            </a:r>
            <a:r>
              <a:rPr lang="ru-RU" dirty="0" smtClean="0"/>
              <a:t>, де </a:t>
            </a:r>
            <a:r>
              <a:rPr lang="ru-RU" dirty="0" err="1" smtClean="0"/>
              <a:t>сніг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завжди</a:t>
            </a:r>
            <a:r>
              <a:rPr lang="ru-RU" dirty="0" smtClean="0"/>
              <a:t>.</a:t>
            </a:r>
            <a:endParaRPr lang="uk-UA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764704"/>
            <a:ext cx="6880505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uk-UA" dirty="0" smtClean="0">
              <a:hlinkClick r:id="rId2"/>
            </a:endParaRPr>
          </a:p>
          <a:p>
            <a:pPr>
              <a:buNone/>
            </a:pPr>
            <a:endParaRPr lang="uk-UA" dirty="0" smtClean="0">
              <a:hlinkClick r:id="rId2"/>
            </a:endParaRPr>
          </a:p>
          <a:p>
            <a:pPr>
              <a:buNone/>
            </a:pPr>
            <a:endParaRPr lang="uk-UA" dirty="0" smtClean="0">
              <a:hlinkClick r:id="rId2"/>
            </a:endParaRPr>
          </a:p>
          <a:p>
            <a:pPr>
              <a:buNone/>
            </a:pPr>
            <a:endParaRPr lang="uk-UA" dirty="0" smtClean="0">
              <a:hlinkClick r:id="rId2"/>
            </a:endParaRPr>
          </a:p>
          <a:p>
            <a:pPr algn="ctr">
              <a:buNone/>
            </a:pPr>
            <a:r>
              <a:rPr lang="uk-UA" dirty="0" smtClean="0">
                <a:hlinkClick r:id="rId2"/>
              </a:rPr>
              <a:t>3 березня</a:t>
            </a:r>
            <a:r>
              <a:rPr lang="uk-UA" dirty="0" smtClean="0"/>
              <a:t> - </a:t>
            </a:r>
            <a:r>
              <a:rPr lang="uk-UA" dirty="0" smtClean="0">
                <a:hlinkClick r:id="rId3"/>
              </a:rPr>
              <a:t>Всесвітній день письменника</a:t>
            </a:r>
            <a:endParaRPr lang="uk-UA" dirty="0" smtClean="0"/>
          </a:p>
          <a:p>
            <a:pPr algn="ctr">
              <a:buNone/>
            </a:pPr>
            <a:r>
              <a:rPr lang="uk-UA" dirty="0" smtClean="0"/>
              <a:t>В цей день ми написали есе про свою подорож у Лапландію та склали план на майбутнє.</a:t>
            </a:r>
            <a:endParaRPr lang="uk-U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332656"/>
            <a:ext cx="5407192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r>
              <a:rPr lang="ru-RU" dirty="0" smtClean="0">
                <a:hlinkClick r:id="rId2"/>
              </a:rPr>
              <a:t>15 </a:t>
            </a:r>
            <a:r>
              <a:rPr lang="ru-RU" dirty="0" err="1" smtClean="0">
                <a:hlinkClick r:id="rId2"/>
              </a:rPr>
              <a:t>квітня</a:t>
            </a:r>
            <a:r>
              <a:rPr lang="ru-RU" dirty="0" smtClean="0"/>
              <a:t>- </a:t>
            </a:r>
            <a:r>
              <a:rPr lang="ru-RU" dirty="0" err="1" smtClean="0">
                <a:hlinkClick r:id="rId3"/>
              </a:rPr>
              <a:t>Всесвітній</a:t>
            </a:r>
            <a:r>
              <a:rPr lang="ru-RU" dirty="0" smtClean="0">
                <a:hlinkClick r:id="rId3"/>
              </a:rPr>
              <a:t> день </a:t>
            </a:r>
            <a:r>
              <a:rPr lang="ru-RU" dirty="0" err="1" smtClean="0">
                <a:hlinkClick r:id="rId3"/>
              </a:rPr>
              <a:t>мистецтва</a:t>
            </a:r>
            <a:endParaRPr lang="ru-RU" dirty="0" smtClean="0"/>
          </a:p>
          <a:p>
            <a:pPr algn="ctr">
              <a:buNone/>
            </a:pPr>
            <a:r>
              <a:rPr lang="ru-RU" dirty="0" err="1" smtClean="0"/>
              <a:t>Подорож</a:t>
            </a:r>
            <a:r>
              <a:rPr lang="ru-RU" dirty="0" smtClean="0"/>
              <a:t> «Галерея </a:t>
            </a:r>
            <a:r>
              <a:rPr lang="ru-RU" dirty="0" err="1" smtClean="0"/>
              <a:t>народної</a:t>
            </a:r>
            <a:r>
              <a:rPr lang="ru-RU" dirty="0" smtClean="0"/>
              <a:t> </a:t>
            </a:r>
            <a:r>
              <a:rPr lang="ru-RU" dirty="0" err="1" smtClean="0"/>
              <a:t>творчості</a:t>
            </a:r>
            <a:r>
              <a:rPr lang="ru-RU" dirty="0" smtClean="0"/>
              <a:t>» </a:t>
            </a:r>
          </a:p>
          <a:p>
            <a:pPr algn="ctr">
              <a:buNone/>
            </a:pPr>
            <a:r>
              <a:rPr lang="ru-RU" dirty="0" smtClean="0"/>
              <a:t>у музей </a:t>
            </a:r>
            <a:r>
              <a:rPr lang="ru-RU" dirty="0" err="1" smtClean="0"/>
              <a:t>смт</a:t>
            </a:r>
            <a:r>
              <a:rPr lang="ru-RU" dirty="0" smtClean="0"/>
              <a:t> </a:t>
            </a:r>
            <a:r>
              <a:rPr lang="ru-RU" dirty="0" err="1" smtClean="0"/>
              <a:t>Петриківка</a:t>
            </a:r>
            <a:endParaRPr lang="uk-U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260648"/>
            <a:ext cx="6583436" cy="436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u="sng" dirty="0" smtClean="0">
              <a:hlinkClick r:id="rId2"/>
            </a:endParaRPr>
          </a:p>
          <a:p>
            <a:pPr>
              <a:buNone/>
            </a:pPr>
            <a:endParaRPr lang="ru-RU" u="sng" dirty="0" smtClean="0">
              <a:hlinkClick r:id="rId2"/>
            </a:endParaRPr>
          </a:p>
          <a:p>
            <a:pPr>
              <a:buNone/>
            </a:pPr>
            <a:endParaRPr lang="ru-RU" u="sng" dirty="0" smtClean="0">
              <a:hlinkClick r:id="rId2"/>
            </a:endParaRPr>
          </a:p>
          <a:p>
            <a:pPr>
              <a:buNone/>
            </a:pPr>
            <a:endParaRPr lang="ru-RU" u="sng" dirty="0" smtClean="0">
              <a:hlinkClick r:id="rId2"/>
            </a:endParaRPr>
          </a:p>
          <a:p>
            <a:pPr>
              <a:buNone/>
            </a:pPr>
            <a:endParaRPr lang="ru-RU" u="sng" dirty="0" smtClean="0">
              <a:hlinkClick r:id="rId2"/>
            </a:endParaRPr>
          </a:p>
          <a:p>
            <a:pPr>
              <a:buNone/>
            </a:pPr>
            <a:endParaRPr lang="ru-RU" u="sng" dirty="0" smtClean="0">
              <a:hlinkClick r:id="rId2"/>
            </a:endParaRPr>
          </a:p>
          <a:p>
            <a:pPr algn="ctr">
              <a:buNone/>
            </a:pPr>
            <a:r>
              <a:rPr lang="ru-RU" u="sng" dirty="0" smtClean="0">
                <a:hlinkClick r:id="rId2"/>
              </a:rPr>
              <a:t>19 </a:t>
            </a:r>
            <a:r>
              <a:rPr lang="ru-RU" u="sng" dirty="0" err="1" smtClean="0">
                <a:hlinkClick r:id="rId2"/>
              </a:rPr>
              <a:t>травня</a:t>
            </a:r>
            <a:r>
              <a:rPr lang="ru-RU" dirty="0" smtClean="0"/>
              <a:t> - </a:t>
            </a:r>
            <a:r>
              <a:rPr lang="ru-RU" dirty="0" err="1" smtClean="0">
                <a:hlinkClick r:id="rId3"/>
              </a:rPr>
              <a:t>Всесвітній</a:t>
            </a:r>
            <a:r>
              <a:rPr lang="ru-RU" dirty="0" smtClean="0">
                <a:hlinkClick r:id="rId3"/>
              </a:rPr>
              <a:t> день </a:t>
            </a:r>
            <a:r>
              <a:rPr lang="ru-RU" dirty="0" err="1" smtClean="0">
                <a:hlinkClick r:id="rId3"/>
              </a:rPr>
              <a:t>вишиванки</a:t>
            </a:r>
            <a:r>
              <a:rPr lang="ru-RU" dirty="0" smtClean="0"/>
              <a:t> </a:t>
            </a:r>
          </a:p>
          <a:p>
            <a:pPr algn="ctr">
              <a:buNone/>
            </a:pPr>
            <a:r>
              <a:rPr lang="ru-RU" dirty="0" smtClean="0"/>
              <a:t>Провели показ мод «Моя </a:t>
            </a:r>
            <a:r>
              <a:rPr lang="ru-RU" dirty="0" err="1" smtClean="0"/>
              <a:t>вишиванка</a:t>
            </a:r>
            <a:r>
              <a:rPr lang="ru-RU" dirty="0" smtClean="0"/>
              <a:t>», </a:t>
            </a:r>
            <a:r>
              <a:rPr lang="ru-RU" dirty="0" err="1" smtClean="0"/>
              <a:t>захопившись</a:t>
            </a:r>
            <a:r>
              <a:rPr lang="ru-RU" dirty="0" smtClean="0"/>
              <a:t> </a:t>
            </a:r>
            <a:r>
              <a:rPr lang="ru-RU" dirty="0" err="1" smtClean="0"/>
              <a:t>народним</a:t>
            </a:r>
            <a:r>
              <a:rPr lang="ru-RU" dirty="0" smtClean="0"/>
              <a:t> </a:t>
            </a:r>
            <a:r>
              <a:rPr lang="ru-RU" dirty="0" err="1" smtClean="0"/>
              <a:t>мистецтвом</a:t>
            </a:r>
            <a:endParaRPr lang="uk-UA" dirty="0"/>
          </a:p>
        </p:txBody>
      </p:sp>
      <p:pic>
        <p:nvPicPr>
          <p:cNvPr id="7" name="Picture 2" descr="C:\Users\PC1\Documents\ViberDownloads\0-02-05-a631b265415b7c4d3e4adcea0199476ddee40a9f53525014135117d03fe27083_b15bd179db183356.jpg"/>
          <p:cNvPicPr>
            <a:picLocks noChangeAspect="1" noChangeArrowheads="1"/>
          </p:cNvPicPr>
          <p:nvPr/>
        </p:nvPicPr>
        <p:blipFill>
          <a:blip r:embed="rId4" cstate="print"/>
          <a:srcRect t="35483" b="38554"/>
          <a:stretch>
            <a:fillRect/>
          </a:stretch>
        </p:blipFill>
        <p:spPr bwMode="auto">
          <a:xfrm>
            <a:off x="827584" y="692696"/>
            <a:ext cx="7560840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uk-UA" dirty="0" smtClean="0">
              <a:hlinkClick r:id="rId2"/>
            </a:endParaRPr>
          </a:p>
          <a:p>
            <a:pPr algn="ctr">
              <a:buNone/>
            </a:pPr>
            <a:endParaRPr lang="uk-UA" dirty="0" smtClean="0">
              <a:hlinkClick r:id="rId2"/>
            </a:endParaRPr>
          </a:p>
          <a:p>
            <a:pPr algn="ctr">
              <a:buNone/>
            </a:pPr>
            <a:endParaRPr lang="uk-UA" dirty="0" smtClean="0">
              <a:hlinkClick r:id="rId2"/>
            </a:endParaRPr>
          </a:p>
          <a:p>
            <a:pPr algn="ctr">
              <a:buNone/>
            </a:pPr>
            <a:endParaRPr lang="uk-UA" dirty="0" smtClean="0">
              <a:hlinkClick r:id="rId2"/>
            </a:endParaRPr>
          </a:p>
          <a:p>
            <a:pPr algn="ctr">
              <a:buNone/>
            </a:pPr>
            <a:endParaRPr lang="uk-UA" dirty="0" smtClean="0">
              <a:hlinkClick r:id="rId2"/>
            </a:endParaRPr>
          </a:p>
          <a:p>
            <a:pPr algn="ctr">
              <a:buNone/>
            </a:pPr>
            <a:endParaRPr lang="uk-UA" dirty="0" smtClean="0">
              <a:hlinkClick r:id="rId2"/>
            </a:endParaRPr>
          </a:p>
          <a:p>
            <a:pPr algn="ctr">
              <a:buNone/>
            </a:pPr>
            <a:r>
              <a:rPr lang="uk-UA" dirty="0" smtClean="0">
                <a:hlinkClick r:id="rId2"/>
              </a:rPr>
              <a:t>21 червня</a:t>
            </a:r>
            <a:r>
              <a:rPr lang="uk-UA" dirty="0" smtClean="0"/>
              <a:t> -  </a:t>
            </a:r>
            <a:r>
              <a:rPr lang="uk-UA" dirty="0" smtClean="0">
                <a:hlinkClick r:id="rId3"/>
              </a:rPr>
              <a:t>Всесвітній день музики</a:t>
            </a:r>
            <a:endParaRPr lang="uk-UA" dirty="0" smtClean="0"/>
          </a:p>
          <a:p>
            <a:pPr algn="ctr">
              <a:buNone/>
            </a:pPr>
            <a:r>
              <a:rPr lang="uk-UA" dirty="0" smtClean="0"/>
              <a:t>Провели </a:t>
            </a:r>
            <a:r>
              <a:rPr lang="uk-UA" dirty="0" err="1" smtClean="0"/>
              <a:t>флешмоб</a:t>
            </a:r>
            <a:r>
              <a:rPr lang="uk-UA" dirty="0" smtClean="0"/>
              <a:t> </a:t>
            </a:r>
            <a:r>
              <a:rPr lang="uk-UA" dirty="0" err="1" smtClean="0"/>
              <a:t>“Українські</a:t>
            </a:r>
            <a:r>
              <a:rPr lang="uk-UA" dirty="0" smtClean="0"/>
              <a:t> </a:t>
            </a:r>
            <a:r>
              <a:rPr lang="uk-UA" dirty="0" err="1" smtClean="0"/>
              <a:t>ритми”</a:t>
            </a:r>
            <a:r>
              <a:rPr lang="uk-UA" dirty="0" smtClean="0"/>
              <a:t> в українських вишиванках</a:t>
            </a:r>
            <a:endParaRPr lang="uk-UA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7224" y="620688"/>
            <a:ext cx="7397184" cy="3784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858000"/>
            <a:ext cx="8229600" cy="31541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r>
              <a:rPr lang="ru-RU" sz="3600" dirty="0" smtClean="0">
                <a:latin typeface="+mn-lt"/>
                <a:hlinkClick r:id="rId2"/>
              </a:rPr>
              <a:t>19 </a:t>
            </a:r>
            <a:r>
              <a:rPr lang="ru-RU" sz="3600" dirty="0" err="1" smtClean="0">
                <a:latin typeface="+mn-lt"/>
                <a:hlinkClick r:id="rId2"/>
              </a:rPr>
              <a:t>липня</a:t>
            </a:r>
            <a:r>
              <a:rPr lang="ru-RU" sz="3600" dirty="0" smtClean="0">
                <a:latin typeface="+mn-lt"/>
              </a:rPr>
              <a:t>- </a:t>
            </a:r>
            <a:r>
              <a:rPr lang="ru-RU" sz="3600" u="sng" dirty="0" err="1" smtClean="0">
                <a:latin typeface="+mn-lt"/>
                <a:hlinkClick r:id="rId3"/>
              </a:rPr>
              <a:t>Всесвітній</a:t>
            </a:r>
            <a:r>
              <a:rPr lang="ru-RU" sz="3600" u="sng" dirty="0" smtClean="0">
                <a:latin typeface="+mn-lt"/>
                <a:hlinkClick r:id="rId3"/>
              </a:rPr>
              <a:t> день фотографа</a:t>
            </a:r>
            <a:r>
              <a:rPr lang="ru-RU" sz="3600" dirty="0" smtClean="0">
                <a:latin typeface="+mn-lt"/>
              </a:rPr>
              <a:t> </a:t>
            </a:r>
            <a:br>
              <a:rPr lang="ru-RU" sz="3600" dirty="0" smtClean="0">
                <a:latin typeface="+mn-lt"/>
              </a:rPr>
            </a:br>
            <a:r>
              <a:rPr lang="ru-RU" sz="3600" dirty="0" err="1" smtClean="0">
                <a:latin typeface="+mn-lt"/>
              </a:rPr>
              <a:t>Зробили</a:t>
            </a:r>
            <a:r>
              <a:rPr lang="ru-RU" sz="3600" dirty="0" smtClean="0">
                <a:latin typeface="+mn-lt"/>
              </a:rPr>
              <a:t> </a:t>
            </a:r>
            <a:r>
              <a:rPr lang="ru-RU" sz="3600" dirty="0" err="1" smtClean="0">
                <a:latin typeface="+mn-lt"/>
              </a:rPr>
              <a:t>фотоколаж</a:t>
            </a:r>
            <a:r>
              <a:rPr lang="ru-RU" sz="3600" dirty="0" smtClean="0">
                <a:latin typeface="+mn-lt"/>
              </a:rPr>
              <a:t> «</a:t>
            </a:r>
            <a:r>
              <a:rPr lang="ru-RU" sz="3600" dirty="0" err="1" smtClean="0">
                <a:latin typeface="+mn-lt"/>
              </a:rPr>
              <a:t>Мистецькі</a:t>
            </a:r>
            <a:r>
              <a:rPr lang="ru-RU" sz="3600" dirty="0" smtClean="0">
                <a:latin typeface="+mn-lt"/>
              </a:rPr>
              <a:t> </a:t>
            </a:r>
            <a:r>
              <a:rPr lang="ru-RU" sz="3600" dirty="0" err="1" smtClean="0">
                <a:latin typeface="+mn-lt"/>
              </a:rPr>
              <a:t>візерунки</a:t>
            </a:r>
            <a:r>
              <a:rPr lang="ru-RU" sz="3600" dirty="0" smtClean="0">
                <a:latin typeface="+mn-lt"/>
              </a:rPr>
              <a:t>»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1158548">
            <a:off x="5591946" y="2899735"/>
            <a:ext cx="2775508" cy="18503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 t="12201" b="14300"/>
          <a:stretch>
            <a:fillRect/>
          </a:stretch>
        </p:blipFill>
        <p:spPr bwMode="auto">
          <a:xfrm rot="1321569">
            <a:off x="5554219" y="718122"/>
            <a:ext cx="3188197" cy="17574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047814">
            <a:off x="704196" y="866466"/>
            <a:ext cx="2531120" cy="18983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090994">
            <a:off x="561364" y="3018843"/>
            <a:ext cx="2322656" cy="13847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8690627">
            <a:off x="2563453" y="3141475"/>
            <a:ext cx="3016948" cy="157152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59832" y="1268760"/>
            <a:ext cx="2627784" cy="16373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ru-RU" dirty="0" smtClean="0">
              <a:hlinkClick r:id="rId2"/>
            </a:endParaRPr>
          </a:p>
          <a:p>
            <a:pPr>
              <a:buNone/>
            </a:pPr>
            <a:endParaRPr lang="ru-RU" dirty="0" smtClean="0">
              <a:hlinkClick r:id="rId2"/>
            </a:endParaRPr>
          </a:p>
          <a:p>
            <a:pPr>
              <a:buNone/>
            </a:pPr>
            <a:endParaRPr lang="ru-RU" dirty="0" smtClean="0">
              <a:hlinkClick r:id="rId2"/>
            </a:endParaRPr>
          </a:p>
          <a:p>
            <a:pPr>
              <a:buNone/>
            </a:pPr>
            <a:endParaRPr lang="ru-RU" dirty="0" smtClean="0">
              <a:hlinkClick r:id="rId2"/>
            </a:endParaRPr>
          </a:p>
          <a:p>
            <a:pPr>
              <a:buNone/>
            </a:pPr>
            <a:endParaRPr lang="ru-RU" dirty="0" smtClean="0">
              <a:hlinkClick r:id="rId2"/>
            </a:endParaRPr>
          </a:p>
          <a:p>
            <a:pPr>
              <a:buNone/>
            </a:pPr>
            <a:endParaRPr lang="ru-RU" dirty="0" smtClean="0">
              <a:hlinkClick r:id="rId2"/>
            </a:endParaRPr>
          </a:p>
          <a:p>
            <a:pPr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r>
              <a:rPr lang="ru-RU" dirty="0" smtClean="0">
                <a:hlinkClick r:id="rId2"/>
              </a:rPr>
              <a:t>3 </a:t>
            </a:r>
            <a:r>
              <a:rPr lang="ru-RU" dirty="0" err="1" smtClean="0">
                <a:hlinkClick r:id="rId2"/>
              </a:rPr>
              <a:t>серпня</a:t>
            </a:r>
            <a:r>
              <a:rPr lang="ru-RU" dirty="0" smtClean="0"/>
              <a:t> - </a:t>
            </a:r>
            <a:r>
              <a:rPr lang="ru-RU" u="sng" dirty="0" err="1" smtClean="0">
                <a:hlinkClick r:id="rId3"/>
              </a:rPr>
              <a:t>Всесвітній</a:t>
            </a:r>
            <a:r>
              <a:rPr lang="ru-RU" u="sng" dirty="0" smtClean="0">
                <a:hlinkClick r:id="rId3"/>
              </a:rPr>
              <a:t> день кавуна</a:t>
            </a:r>
            <a:endParaRPr lang="ru-RU" u="sng" dirty="0" smtClean="0"/>
          </a:p>
          <a:p>
            <a:pPr algn="ctr">
              <a:buNone/>
            </a:pPr>
            <a:r>
              <a:rPr lang="ru-RU" dirty="0" err="1" smtClean="0"/>
              <a:t>Вчилися</a:t>
            </a:r>
            <a:r>
              <a:rPr lang="ru-RU" dirty="0" smtClean="0"/>
              <a:t> </a:t>
            </a:r>
            <a:r>
              <a:rPr lang="ru-RU" dirty="0" err="1" smtClean="0"/>
              <a:t>мистецтву</a:t>
            </a:r>
            <a:r>
              <a:rPr lang="ru-RU" dirty="0" smtClean="0"/>
              <a:t> </a:t>
            </a:r>
            <a:r>
              <a:rPr lang="ru-RU" dirty="0" err="1" smtClean="0"/>
              <a:t>карвінга</a:t>
            </a:r>
            <a:r>
              <a:rPr lang="ru-RU" dirty="0" smtClean="0"/>
              <a:t>, </a:t>
            </a:r>
            <a:r>
              <a:rPr lang="ru-RU" dirty="0" err="1" smtClean="0"/>
              <a:t>зробили</a:t>
            </a:r>
            <a:r>
              <a:rPr lang="ru-RU" dirty="0" smtClean="0"/>
              <a:t> фото </a:t>
            </a:r>
            <a:r>
              <a:rPr lang="ru-RU" dirty="0" err="1" smtClean="0"/>
              <a:t>своїх</a:t>
            </a:r>
            <a:r>
              <a:rPr lang="ru-RU" dirty="0" smtClean="0"/>
              <a:t> </a:t>
            </a:r>
            <a:r>
              <a:rPr lang="ru-RU" dirty="0" err="1" smtClean="0"/>
              <a:t>робіт</a:t>
            </a:r>
            <a:endParaRPr lang="ru-RU" dirty="0" smtClean="0"/>
          </a:p>
          <a:p>
            <a:pPr>
              <a:buNone/>
            </a:pPr>
            <a:endParaRPr lang="uk-UA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052736"/>
            <a:ext cx="28575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642764"/>
            <a:ext cx="2376264" cy="2793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94040" y="1124744"/>
            <a:ext cx="3449960" cy="2069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4365104"/>
            <a:ext cx="8568952" cy="196105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hlinkClick r:id="rId2"/>
              </a:rPr>
              <a:t>5 </a:t>
            </a:r>
            <a:r>
              <a:rPr lang="ru-RU" dirty="0" err="1" smtClean="0">
                <a:hlinkClick r:id="rId2"/>
              </a:rPr>
              <a:t>вересня</a:t>
            </a:r>
            <a:r>
              <a:rPr lang="ru-RU" dirty="0" smtClean="0"/>
              <a:t>- </a:t>
            </a:r>
            <a:r>
              <a:rPr lang="ru-RU" u="sng" dirty="0" err="1" smtClean="0">
                <a:hlinkClick r:id="rId3"/>
              </a:rPr>
              <a:t>Міжнародний</a:t>
            </a:r>
            <a:r>
              <a:rPr lang="ru-RU" u="sng" dirty="0" smtClean="0">
                <a:hlinkClick r:id="rId3"/>
              </a:rPr>
              <a:t> день </a:t>
            </a:r>
            <a:r>
              <a:rPr lang="ru-RU" u="sng" dirty="0" err="1" smtClean="0">
                <a:hlinkClick r:id="rId3"/>
              </a:rPr>
              <a:t>благодійності</a:t>
            </a:r>
            <a:endParaRPr lang="ru-RU" u="sng" dirty="0" smtClean="0"/>
          </a:p>
          <a:p>
            <a:pPr algn="ctr">
              <a:buNone/>
            </a:pPr>
            <a:r>
              <a:rPr lang="ru-RU" dirty="0" smtClean="0"/>
              <a:t>Провели </a:t>
            </a:r>
            <a:r>
              <a:rPr lang="ru-RU" dirty="0" err="1" smtClean="0"/>
              <a:t>благодійний</a:t>
            </a:r>
            <a:r>
              <a:rPr lang="ru-RU" dirty="0" smtClean="0"/>
              <a:t> ярмарок </a:t>
            </a:r>
            <a:r>
              <a:rPr lang="ru-RU" dirty="0" err="1" smtClean="0"/>
              <a:t>Використовуючи</a:t>
            </a:r>
            <a:r>
              <a:rPr lang="ru-RU" dirty="0" smtClean="0"/>
              <a:t> </a:t>
            </a:r>
            <a:r>
              <a:rPr lang="ru-RU" dirty="0" err="1" smtClean="0"/>
              <a:t>вміння</a:t>
            </a:r>
            <a:r>
              <a:rPr lang="ru-RU" dirty="0" smtClean="0"/>
              <a:t> </a:t>
            </a:r>
            <a:r>
              <a:rPr lang="ru-RU" dirty="0" err="1" smtClean="0"/>
              <a:t>карвінгу</a:t>
            </a:r>
            <a:r>
              <a:rPr lang="ru-RU" dirty="0" smtClean="0"/>
              <a:t>, прикрасили </a:t>
            </a:r>
            <a:r>
              <a:rPr lang="ru-RU" dirty="0" err="1" smtClean="0"/>
              <a:t>стіл</a:t>
            </a:r>
            <a:endParaRPr lang="uk-U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116632"/>
            <a:ext cx="2578026" cy="3437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332656"/>
            <a:ext cx="3059493" cy="1835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188640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6084168" y="2348880"/>
            <a:ext cx="2237771" cy="1934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2132856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3861048"/>
            <a:ext cx="7704856" cy="1991072"/>
          </a:xfrm>
        </p:spPr>
        <p:txBody>
          <a:bodyPr>
            <a:normAutofit fontScale="47500" lnSpcReduction="20000"/>
          </a:bodyPr>
          <a:lstStyle/>
          <a:p>
            <a:r>
              <a:rPr lang="uk-UA" sz="5100" dirty="0" smtClean="0">
                <a:hlinkClick r:id="rId2"/>
              </a:rPr>
              <a:t>24 жовтня</a:t>
            </a:r>
            <a:r>
              <a:rPr lang="uk-UA" sz="5100" dirty="0" smtClean="0">
                <a:hlinkClick r:id="rId3"/>
              </a:rPr>
              <a:t>-міжнародний день шкільних бібліотек</a:t>
            </a:r>
            <a:endParaRPr lang="uk-UA" sz="5100" dirty="0" smtClean="0"/>
          </a:p>
          <a:p>
            <a:endParaRPr lang="uk-UA" dirty="0" smtClean="0"/>
          </a:p>
          <a:p>
            <a:endParaRPr lang="uk-UA" dirty="0" smtClean="0">
              <a:hlinkClick r:id="rId3"/>
            </a:endParaRPr>
          </a:p>
          <a:p>
            <a:pPr algn="r"/>
            <a:r>
              <a:rPr lang="uk-UA" dirty="0" smtClean="0">
                <a:hlinkClick r:id="rId3"/>
              </a:rPr>
              <a:t>  </a:t>
            </a:r>
            <a:r>
              <a:rPr lang="uk-UA" sz="5100" dirty="0" smtClean="0">
                <a:hlinkClick r:id="rId3"/>
              </a:rPr>
              <a:t>За частину коштів, </a:t>
            </a:r>
          </a:p>
          <a:p>
            <a:pPr algn="r"/>
            <a:r>
              <a:rPr lang="uk-UA" sz="5100" dirty="0" smtClean="0">
                <a:hlinkClick r:id="rId3"/>
              </a:rPr>
              <a:t>виручених в благодійному ярмарку</a:t>
            </a:r>
          </a:p>
          <a:p>
            <a:pPr algn="r"/>
            <a:r>
              <a:rPr lang="uk-UA" sz="5100" dirty="0" smtClean="0">
                <a:hlinkClick r:id="rId3"/>
              </a:rPr>
              <a:t> </a:t>
            </a:r>
            <a:r>
              <a:rPr lang="uk-UA" sz="5100" u="sng" dirty="0" smtClean="0">
                <a:hlinkClick r:id="rId3"/>
              </a:rPr>
              <a:t>купили для шкільної </a:t>
            </a:r>
            <a:r>
              <a:rPr lang="uk-UA" sz="5100" u="sng" dirty="0" err="1" smtClean="0">
                <a:hlinkClick r:id="rId3"/>
              </a:rPr>
              <a:t>біблотеки</a:t>
            </a:r>
            <a:r>
              <a:rPr lang="uk-UA" sz="5100" u="sng" dirty="0" smtClean="0">
                <a:hlinkClick r:id="rId3"/>
              </a:rPr>
              <a:t> </a:t>
            </a:r>
            <a:r>
              <a:rPr lang="uk-UA" sz="5100" dirty="0" smtClean="0">
                <a:hlinkClick r:id="rId3"/>
              </a:rPr>
              <a:t> </a:t>
            </a:r>
            <a:r>
              <a:rPr lang="uk-UA" sz="5100" dirty="0" err="1" smtClean="0">
                <a:hlinkClick r:id="rId3"/>
              </a:rPr>
              <a:t>віммельбухи</a:t>
            </a:r>
            <a:r>
              <a:rPr lang="uk-UA" sz="5100" dirty="0" smtClean="0">
                <a:hlinkClick r:id="rId3"/>
              </a:rPr>
              <a:t> </a:t>
            </a:r>
            <a:endParaRPr lang="uk-UA" sz="5100" b="1" dirty="0" smtClean="0">
              <a:solidFill>
                <a:schemeClr val="tx1"/>
              </a:solidFill>
              <a:hlinkClick r:id="rId3"/>
            </a:endParaRPr>
          </a:p>
          <a:p>
            <a:pPr algn="r"/>
            <a:endParaRPr lang="uk-UA" u="sng" dirty="0" smtClean="0">
              <a:solidFill>
                <a:schemeClr val="tx1"/>
              </a:solidFill>
              <a:hlinkClick r:id="rId3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60648"/>
            <a:ext cx="2421396" cy="3437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260648"/>
            <a:ext cx="2376263" cy="337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260648"/>
            <a:ext cx="2578994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4239195"/>
            <a:ext cx="1844751" cy="2618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endParaRPr lang="ru-RU" dirty="0" smtClean="0">
              <a:hlinkClick r:id="rId2"/>
            </a:endParaRPr>
          </a:p>
          <a:p>
            <a:pPr algn="ctr">
              <a:buNone/>
            </a:pPr>
            <a:r>
              <a:rPr lang="ru-RU" dirty="0" smtClean="0">
                <a:hlinkClick r:id="rId2"/>
              </a:rPr>
              <a:t>5 листопада</a:t>
            </a:r>
            <a:r>
              <a:rPr lang="ru-RU" dirty="0" smtClean="0"/>
              <a:t>- </a:t>
            </a:r>
            <a:r>
              <a:rPr lang="ru-RU" dirty="0" err="1" smtClean="0">
                <a:hlinkClick r:id="rId3"/>
              </a:rPr>
              <a:t>Всесвітній</a:t>
            </a:r>
            <a:r>
              <a:rPr lang="ru-RU" dirty="0" smtClean="0">
                <a:hlinkClick r:id="rId3"/>
              </a:rPr>
              <a:t> день клоуна</a:t>
            </a:r>
            <a:endParaRPr lang="ru-RU" dirty="0" smtClean="0"/>
          </a:p>
          <a:p>
            <a:pPr algn="ctr">
              <a:buNone/>
            </a:pPr>
            <a:r>
              <a:rPr lang="ru-RU" dirty="0" err="1" smtClean="0"/>
              <a:t>Дітей</a:t>
            </a:r>
            <a:r>
              <a:rPr lang="ru-RU" dirty="0" smtClean="0"/>
              <a:t> </a:t>
            </a:r>
            <a:r>
              <a:rPr lang="ru-RU" dirty="0" err="1" smtClean="0"/>
              <a:t>зацікавив</a:t>
            </a:r>
            <a:r>
              <a:rPr lang="ru-RU" dirty="0" smtClean="0"/>
              <a:t> </a:t>
            </a:r>
            <a:r>
              <a:rPr lang="ru-RU" dirty="0" err="1" smtClean="0"/>
              <a:t>віммельбух</a:t>
            </a:r>
            <a:r>
              <a:rPr lang="ru-RU" dirty="0" smtClean="0"/>
              <a:t> «</a:t>
            </a:r>
            <a:r>
              <a:rPr lang="ru-RU" dirty="0" err="1" smtClean="0"/>
              <a:t>Нісенітниці</a:t>
            </a:r>
            <a:r>
              <a:rPr lang="ru-RU" dirty="0" smtClean="0"/>
              <a:t>», тому </a:t>
            </a:r>
            <a:r>
              <a:rPr lang="ru-RU" dirty="0" err="1" smtClean="0"/>
              <a:t>цього</a:t>
            </a:r>
            <a:r>
              <a:rPr lang="ru-RU" dirty="0" smtClean="0"/>
              <a:t> дня ми </a:t>
            </a:r>
            <a:r>
              <a:rPr lang="ru-RU" dirty="0" err="1" smtClean="0"/>
              <a:t>відвідали</a:t>
            </a:r>
            <a:r>
              <a:rPr lang="ru-RU" dirty="0" smtClean="0"/>
              <a:t> </a:t>
            </a:r>
            <a:r>
              <a:rPr lang="ru-RU" dirty="0" err="1" smtClean="0"/>
              <a:t>циркову</a:t>
            </a:r>
            <a:r>
              <a:rPr lang="ru-RU" dirty="0" smtClean="0"/>
              <a:t> </a:t>
            </a:r>
            <a:r>
              <a:rPr lang="ru-RU" dirty="0" err="1" smtClean="0"/>
              <a:t>виставу</a:t>
            </a:r>
            <a:r>
              <a:rPr lang="ru-RU" dirty="0" smtClean="0"/>
              <a:t> у м. </a:t>
            </a:r>
            <a:r>
              <a:rPr lang="ru-RU" dirty="0" err="1" smtClean="0"/>
              <a:t>Дніпро</a:t>
            </a:r>
            <a:endParaRPr lang="ru-RU" dirty="0" smtClean="0"/>
          </a:p>
          <a:p>
            <a:pPr>
              <a:buNone/>
            </a:pPr>
            <a:endParaRPr lang="uk-UA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0"/>
            <a:ext cx="6345637" cy="4077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endParaRPr lang="uk-UA" dirty="0" smtClean="0">
              <a:hlinkClick r:id="rId2"/>
            </a:endParaRPr>
          </a:p>
          <a:p>
            <a:pPr algn="ctr">
              <a:buNone/>
            </a:pPr>
            <a:endParaRPr lang="uk-UA" dirty="0" smtClean="0">
              <a:hlinkClick r:id="rId2"/>
            </a:endParaRPr>
          </a:p>
          <a:p>
            <a:pPr algn="ctr">
              <a:buNone/>
            </a:pPr>
            <a:endParaRPr lang="uk-UA" dirty="0" smtClean="0">
              <a:hlinkClick r:id="rId2"/>
            </a:endParaRPr>
          </a:p>
          <a:p>
            <a:pPr algn="ctr">
              <a:buNone/>
            </a:pPr>
            <a:endParaRPr lang="uk-UA" dirty="0" smtClean="0">
              <a:hlinkClick r:id="rId2"/>
            </a:endParaRPr>
          </a:p>
          <a:p>
            <a:pPr algn="ctr">
              <a:buNone/>
            </a:pPr>
            <a:endParaRPr lang="uk-UA" dirty="0" smtClean="0">
              <a:hlinkClick r:id="rId2"/>
            </a:endParaRPr>
          </a:p>
          <a:p>
            <a:pPr algn="ctr">
              <a:buNone/>
            </a:pPr>
            <a:r>
              <a:rPr lang="uk-UA" dirty="0" smtClean="0">
                <a:hlinkClick r:id="rId2"/>
              </a:rPr>
              <a:t>3 грудня</a:t>
            </a:r>
            <a:r>
              <a:rPr lang="uk-UA" dirty="0" smtClean="0"/>
              <a:t> -  </a:t>
            </a:r>
            <a:r>
              <a:rPr lang="uk-UA" dirty="0" smtClean="0">
                <a:hlinkClick r:id="rId3"/>
              </a:rPr>
              <a:t>Всесвітній день комп’ютерної графіки (Міжнародний день дизайнерів та аніматорів)</a:t>
            </a:r>
            <a:r>
              <a:rPr lang="uk-UA" dirty="0" smtClean="0"/>
              <a:t> </a:t>
            </a:r>
          </a:p>
          <a:p>
            <a:pPr algn="ctr">
              <a:buNone/>
            </a:pPr>
            <a:r>
              <a:rPr lang="uk-UA" dirty="0" smtClean="0"/>
              <a:t>Діти вирішили спробувати себе в ролі аніматорів та  за допомогою комп'ютерної графіки відтворили побачене в цирку.</a:t>
            </a:r>
            <a:endParaRPr lang="uk-UA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260648"/>
            <a:ext cx="3260080" cy="326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203</TotalTime>
  <Words>69</Words>
  <Application>Microsoft Office PowerPoint</Application>
  <PresentationFormat>Экран (4:3)</PresentationFormat>
  <Paragraphs>78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Поток</vt:lpstr>
      <vt:lpstr>ЖИВИЙ КАЛЕНДАР</vt:lpstr>
      <vt:lpstr>Слайд 2</vt:lpstr>
      <vt:lpstr>Слайд 3</vt:lpstr>
      <vt:lpstr>Слайд 4</vt:lpstr>
      <vt:lpstr>Слайд 5</vt:lpstr>
      <vt:lpstr>Слайд 6</vt:lpstr>
      <vt:lpstr>Слайд 7</vt:lpstr>
      <vt:lpstr>               19 липня- Всесвітній день фотографа  Зробили фотоколаж «Мистецькі візерунки» </vt:lpstr>
      <vt:lpstr>Слайд 9</vt:lpstr>
      <vt:lpstr>Слайд 10</vt:lpstr>
      <vt:lpstr> 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PC1</dc:creator>
  <cp:lastModifiedBy>PC1</cp:lastModifiedBy>
  <cp:revision>24</cp:revision>
  <dcterms:created xsi:type="dcterms:W3CDTF">2022-04-05T18:24:11Z</dcterms:created>
  <dcterms:modified xsi:type="dcterms:W3CDTF">2022-04-18T09:04:52Z</dcterms:modified>
</cp:coreProperties>
</file>