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1" r:id="rId3"/>
    <p:sldId id="257" r:id="rId4"/>
    <p:sldId id="261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FF567B-2722-47E0-9D3C-F1ADAB2ADC6F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F0CA41-4316-457A-AC41-C66B2437D95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1008112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 err="1" smtClean="0">
                <a:latin typeface="Times New Roman" pitchFamily="18" charset="0"/>
                <a:cs typeface="Times New Roman" pitchFamily="18" charset="0"/>
              </a:rPr>
              <a:t>“Зорій</a:t>
            </a:r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 довіку поміж </a:t>
            </a:r>
            <a:r>
              <a:rPr lang="uk-UA" sz="5400" b="1" dirty="0" err="1" smtClean="0">
                <a:latin typeface="Times New Roman" pitchFamily="18" charset="0"/>
                <a:cs typeface="Times New Roman" pitchFamily="18" charset="0"/>
              </a:rPr>
              <a:t>нас”</a:t>
            </a:r>
            <a:endParaRPr lang="ru-RU" sz="5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4813994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Підготувала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вчитель початкових класів</a:t>
            </a:r>
          </a:p>
          <a:p>
            <a:pPr algn="ctr"/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Срібнянської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ЗОШ І-ІІІ ст.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Оксана Якименко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Як на Волині відзначатимуть ювілей Лесі Українки - Волинь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5383493" cy="5328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05800" cy="583264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Епіграф: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Її мужність, пристрасність борця,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її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стійкість,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її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непохитність у біді - властивості, які вирізняють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не лише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поезію, а й життя великої Лесі Українки".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М.Бажан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при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59" y="1628800"/>
            <a:ext cx="8647721" cy="46085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0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край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народжує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сподіваючись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виявити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себе через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слово.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611560" y="188913"/>
            <a:ext cx="7618040" cy="2663825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Хай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палає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свічка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хай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палає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оєднає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нас  вона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час, 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рузів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голоси  нехай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лунають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лово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хай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єднають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нас . 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H:\свічка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451100"/>
            <a:ext cx="6984776" cy="3930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4294967295"/>
          </p:nvPr>
        </p:nvSpPr>
        <p:spPr>
          <a:xfrm>
            <a:off x="0" y="2276475"/>
            <a:ext cx="5004048" cy="4084638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Ти себе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Українк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ою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звала.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ім’я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Тій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радістю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 муках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сіяла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Вітчизна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велика твоя!</a:t>
            </a:r>
          </a:p>
          <a:p>
            <a:endParaRPr lang="ru-RU" dirty="0"/>
          </a:p>
        </p:txBody>
      </p:sp>
      <p:pic>
        <p:nvPicPr>
          <p:cNvPr id="2050" name="Picture 2" descr="H:\лес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48680"/>
            <a:ext cx="4037146" cy="58506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гра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фо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548680"/>
            <a:ext cx="7872875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бра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532" y="1340768"/>
            <a:ext cx="8388932" cy="4896544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67544" y="26665"/>
            <a:ext cx="82809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З братиком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Михайлом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улла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нерозлучна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вали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Мишолосієй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їх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те так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влучно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наді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541" y="350658"/>
            <a:ext cx="8232915" cy="6174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38200" y="0"/>
            <a:ext cx="8305800" cy="141287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Інтер’єр кімнати Л.Українки в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Колодяжному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:\кім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541" y="1412776"/>
            <a:ext cx="8232915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38200" y="260350"/>
            <a:ext cx="8305800" cy="18732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Одеса.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Крим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Чорне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море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Тут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народився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цикл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віршів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„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Подорож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до моря”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:\мор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8237173" cy="4305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:\кон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014" y="569771"/>
            <a:ext cx="7855409" cy="5883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0" y="1844675"/>
            <a:ext cx="4464050" cy="4435475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Як я люблю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оці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усе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навколо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затиха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йдуть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куди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спішаться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...А в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думці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тривога,промайнуть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:\греці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196752"/>
            <a:ext cx="4536504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:\dsc_0083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106"/>
            <a:ext cx="5400600" cy="6542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733024"/>
          </a:xfrm>
        </p:spPr>
        <p:txBody>
          <a:bodyPr>
            <a:noAutofit/>
          </a:bodyPr>
          <a:lstStyle/>
          <a:p>
            <a:pPr algn="ctr"/>
            <a:r>
              <a:rPr lang="uk-UA" sz="9600" b="1" i="1" dirty="0" smtClean="0"/>
              <a:t>Дякую за увагу!</a:t>
            </a:r>
            <a:endParaRPr lang="ru-RU" sz="9600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104</TotalTime>
  <Words>116</Words>
  <Application>Microsoft Office PowerPoint</Application>
  <PresentationFormat>Экран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“Зорій довіку поміж нас”</vt:lpstr>
      <vt:lpstr>Епіграф:   "Її мужність, пристрасність борця, її стійкість, її                    непохитність у біді - властивості, які вирізняють                                            не лише  поезію, а й життя великої Лесі Українки".   М.Бажан </vt:lpstr>
      <vt:lpstr>Слайд 3</vt:lpstr>
      <vt:lpstr>    Хай палає свічка, хай палає.  Поєднає нас  вона у цей час,  Друзів голоси  нехай лунають,  Слово й музика хай поєднають  нас .  </vt:lpstr>
      <vt:lpstr>Слайд 5</vt:lpstr>
      <vt:lpstr>Слайд 6</vt:lpstr>
      <vt:lpstr>Слайд 7</vt:lpstr>
      <vt:lpstr>Слайд 8</vt:lpstr>
      <vt:lpstr>Слайд 9</vt:lpstr>
      <vt:lpstr>Інтер’єр кімнати Л.Українки в Колодяжному</vt:lpstr>
      <vt:lpstr>Одеса. Крим. Чорне море.  Тут народився цикл віршів  „ Подорож до моря”. </vt:lpstr>
      <vt:lpstr>Слайд 12</vt:lpstr>
      <vt:lpstr>Слайд 13</vt:lpstr>
      <vt:lpstr>Слайд 14</vt:lpstr>
      <vt:lpstr>Дякую за увагу!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“Зорій довіку поміж нас”</dc:title>
  <dc:creator>School</dc:creator>
  <cp:lastModifiedBy>School</cp:lastModifiedBy>
  <cp:revision>7</cp:revision>
  <dcterms:created xsi:type="dcterms:W3CDTF">2021-02-13T19:40:33Z</dcterms:created>
  <dcterms:modified xsi:type="dcterms:W3CDTF">2021-11-13T17:26:11Z</dcterms:modified>
</cp:coreProperties>
</file>