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62" r:id="rId9"/>
    <p:sldId id="263" r:id="rId10"/>
    <p:sldId id="264" r:id="rId11"/>
    <p:sldId id="265" r:id="rId12"/>
    <p:sldId id="279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0" r:id="rId22"/>
    <p:sldId id="285" r:id="rId23"/>
    <p:sldId id="274" r:id="rId24"/>
    <p:sldId id="283" r:id="rId25"/>
    <p:sldId id="284" r:id="rId26"/>
    <p:sldId id="275" r:id="rId27"/>
    <p:sldId id="277" r:id="rId28"/>
    <p:sldId id="287" r:id="rId29"/>
    <p:sldId id="286" r:id="rId30"/>
    <p:sldId id="281" r:id="rId31"/>
    <p:sldId id="282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97575A-DA1B-4078-8147-FEFE3EDEA6B4}" type="doc">
      <dgm:prSet loTypeId="urn:microsoft.com/office/officeart/2005/8/layout/list1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E8B5955F-560D-4E69-BB2E-181F9A6BD54A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uk-UA" sz="2800" dirty="0" smtClean="0">
              <a:solidFill>
                <a:srgbClr val="00B050"/>
              </a:solidFill>
            </a:rPr>
            <a:t>1</a:t>
          </a:r>
          <a:r>
            <a:rPr lang="uk-UA" sz="2800" b="1" dirty="0" smtClean="0">
              <a:solidFill>
                <a:srgbClr val="00B050"/>
              </a:solidFill>
            </a:rPr>
            <a:t>. Створення оптимальних умов для розвитку творчих здібностей;</a:t>
          </a:r>
          <a:endParaRPr lang="ru-RU" sz="2800" b="1" dirty="0">
            <a:solidFill>
              <a:srgbClr val="00B050"/>
            </a:solidFill>
          </a:endParaRPr>
        </a:p>
      </dgm:t>
    </dgm:pt>
    <dgm:pt modelId="{6CC9C792-3CFE-4EF6-925B-631FC3835F43}" type="parTrans" cxnId="{0FCBD146-010A-45AF-9C7F-4B46319ED6DA}">
      <dgm:prSet/>
      <dgm:spPr/>
      <dgm:t>
        <a:bodyPr/>
        <a:lstStyle/>
        <a:p>
          <a:endParaRPr lang="ru-RU"/>
        </a:p>
      </dgm:t>
    </dgm:pt>
    <dgm:pt modelId="{F8B9A4FF-7ED4-4A80-910B-01BA7C845E01}" type="sibTrans" cxnId="{0FCBD146-010A-45AF-9C7F-4B46319ED6DA}">
      <dgm:prSet/>
      <dgm:spPr/>
      <dgm:t>
        <a:bodyPr/>
        <a:lstStyle/>
        <a:p>
          <a:endParaRPr lang="ru-RU"/>
        </a:p>
      </dgm:t>
    </dgm:pt>
    <dgm:pt modelId="{5E6C6816-26C6-4259-9008-699AF56D7834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k-UA" sz="2800" b="1" dirty="0" smtClean="0">
              <a:solidFill>
                <a:srgbClr val="0070C0"/>
              </a:solidFill>
            </a:rPr>
            <a:t>2.Створення атмосфери співробітництва, взаємодії вчителя та учня;</a:t>
          </a:r>
          <a:endParaRPr lang="ru-RU" sz="1700" dirty="0"/>
        </a:p>
      </dgm:t>
    </dgm:pt>
    <dgm:pt modelId="{4B3E02A4-5BA0-45B5-B584-6547E4B9A8EA}" type="parTrans" cxnId="{5E4DF0CD-BA75-49CC-A032-6BB48D79C96D}">
      <dgm:prSet/>
      <dgm:spPr/>
      <dgm:t>
        <a:bodyPr/>
        <a:lstStyle/>
        <a:p>
          <a:endParaRPr lang="ru-RU"/>
        </a:p>
      </dgm:t>
    </dgm:pt>
    <dgm:pt modelId="{F5D08831-1A9F-4834-9735-5B85239A12AB}" type="sibTrans" cxnId="{5E4DF0CD-BA75-49CC-A032-6BB48D79C96D}">
      <dgm:prSet/>
      <dgm:spPr/>
      <dgm:t>
        <a:bodyPr/>
        <a:lstStyle/>
        <a:p>
          <a:endParaRPr lang="ru-RU"/>
        </a:p>
      </dgm:t>
    </dgm:pt>
    <dgm:pt modelId="{4B0C3598-7824-44D5-BC73-803D049F64E9}">
      <dgm:prSet phldrT="[Текст]" custT="1"/>
      <dgm:spPr>
        <a:solidFill>
          <a:srgbClr val="DCD030"/>
        </a:solidFill>
      </dgm:spPr>
      <dgm:t>
        <a:bodyPr/>
        <a:lstStyle/>
        <a:p>
          <a:r>
            <a:rPr lang="uk-UA" sz="2800" b="1" dirty="0" smtClean="0">
              <a:solidFill>
                <a:srgbClr val="7030A0"/>
              </a:solidFill>
            </a:rPr>
            <a:t>3.Формування пізнавальних умінь і навичок;</a:t>
          </a:r>
          <a:endParaRPr lang="ru-RU" sz="1900" dirty="0"/>
        </a:p>
      </dgm:t>
    </dgm:pt>
    <dgm:pt modelId="{5B5EBB33-E9DD-4F3A-AF3F-A5927189585D}" type="parTrans" cxnId="{6E574005-3075-4ACD-8889-7AEACA70CF92}">
      <dgm:prSet/>
      <dgm:spPr/>
      <dgm:t>
        <a:bodyPr/>
        <a:lstStyle/>
        <a:p>
          <a:endParaRPr lang="ru-RU"/>
        </a:p>
      </dgm:t>
    </dgm:pt>
    <dgm:pt modelId="{6EA3827E-3037-429A-AB33-D5BFAC290A3B}" type="sibTrans" cxnId="{6E574005-3075-4ACD-8889-7AEACA70CF92}">
      <dgm:prSet/>
      <dgm:spPr/>
      <dgm:t>
        <a:bodyPr/>
        <a:lstStyle/>
        <a:p>
          <a:endParaRPr lang="ru-RU"/>
        </a:p>
      </dgm:t>
    </dgm:pt>
    <dgm:pt modelId="{A0009185-1E95-4287-9F3B-0CF658712805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uk-UA" sz="2800" b="1" dirty="0" smtClean="0">
              <a:solidFill>
                <a:schemeClr val="accent6">
                  <a:lumMod val="50000"/>
                </a:schemeClr>
              </a:solidFill>
            </a:rPr>
            <a:t>5.Виховання свідомого громадянина-патріота.</a:t>
          </a:r>
          <a:endParaRPr lang="ru-RU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8F15E590-6F05-448F-A0D4-9291A26786DC}" type="parTrans" cxnId="{E7D2ABB2-364F-497B-B14B-B3599FC1CBDE}">
      <dgm:prSet/>
      <dgm:spPr/>
      <dgm:t>
        <a:bodyPr/>
        <a:lstStyle/>
        <a:p>
          <a:endParaRPr lang="ru-RU"/>
        </a:p>
      </dgm:t>
    </dgm:pt>
    <dgm:pt modelId="{364E696A-31C7-4AA3-994F-CDBE2D390D6C}" type="sibTrans" cxnId="{E7D2ABB2-364F-497B-B14B-B3599FC1CBDE}">
      <dgm:prSet/>
      <dgm:spPr/>
      <dgm:t>
        <a:bodyPr/>
        <a:lstStyle/>
        <a:p>
          <a:endParaRPr lang="ru-RU"/>
        </a:p>
      </dgm:t>
    </dgm:pt>
    <dgm:pt modelId="{6C25E335-E32A-4AEF-9C48-EAA0CC66E1EF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uk-UA" sz="2800" b="1" dirty="0" smtClean="0">
              <a:solidFill>
                <a:srgbClr val="C00000"/>
              </a:solidFill>
            </a:rPr>
            <a:t>4.Формування потреби в самопізнанні , самореалізації;</a:t>
          </a:r>
          <a:endParaRPr lang="ru-RU" sz="2800" b="1" dirty="0">
            <a:solidFill>
              <a:srgbClr val="C00000"/>
            </a:solidFill>
          </a:endParaRPr>
        </a:p>
      </dgm:t>
    </dgm:pt>
    <dgm:pt modelId="{FFDA6A11-6DBE-4B67-A273-9AB3832945EA}" type="parTrans" cxnId="{9EDAD110-B8BD-4A9A-8D5C-B44069DFA6AB}">
      <dgm:prSet/>
      <dgm:spPr/>
      <dgm:t>
        <a:bodyPr/>
        <a:lstStyle/>
        <a:p>
          <a:endParaRPr lang="ru-RU"/>
        </a:p>
      </dgm:t>
    </dgm:pt>
    <dgm:pt modelId="{86E86922-D9DC-4AAD-9369-2AA300B5C7C5}" type="sibTrans" cxnId="{9EDAD110-B8BD-4A9A-8D5C-B44069DFA6AB}">
      <dgm:prSet/>
      <dgm:spPr/>
      <dgm:t>
        <a:bodyPr/>
        <a:lstStyle/>
        <a:p>
          <a:endParaRPr lang="ru-RU"/>
        </a:p>
      </dgm:t>
    </dgm:pt>
    <dgm:pt modelId="{4EB145E7-6E4D-4CED-9D44-041F124413F4}" type="pres">
      <dgm:prSet presAssocID="{C597575A-DA1B-4078-8147-FEFE3EDEA6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BD842E-A684-46D8-BB19-AFDE021FA67C}" type="pres">
      <dgm:prSet presAssocID="{E8B5955F-560D-4E69-BB2E-181F9A6BD54A}" presName="parentLin" presStyleCnt="0"/>
      <dgm:spPr/>
    </dgm:pt>
    <dgm:pt modelId="{73350720-CE8A-4C5A-A9AD-C0FB3B8C944F}" type="pres">
      <dgm:prSet presAssocID="{E8B5955F-560D-4E69-BB2E-181F9A6BD54A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55036607-C0AC-46B9-999E-AA338586C122}" type="pres">
      <dgm:prSet presAssocID="{E8B5955F-560D-4E69-BB2E-181F9A6BD54A}" presName="parentText" presStyleLbl="node1" presStyleIdx="0" presStyleCnt="5" custAng="0" custScaleX="134286" custScaleY="1863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5F6C3-9402-4B46-B7CC-8F64D3606F26}" type="pres">
      <dgm:prSet presAssocID="{E8B5955F-560D-4E69-BB2E-181F9A6BD54A}" presName="negativeSpace" presStyleCnt="0"/>
      <dgm:spPr/>
    </dgm:pt>
    <dgm:pt modelId="{A9FD8E28-17AA-494E-8CE9-CBC39DFD8E39}" type="pres">
      <dgm:prSet presAssocID="{E8B5955F-560D-4E69-BB2E-181F9A6BD54A}" presName="childText" presStyleLbl="conFgAcc1" presStyleIdx="0" presStyleCnt="5">
        <dgm:presLayoutVars>
          <dgm:bulletEnabled val="1"/>
        </dgm:presLayoutVars>
      </dgm:prSet>
      <dgm:spPr/>
    </dgm:pt>
    <dgm:pt modelId="{325CD6AF-54D9-4407-AAFD-467CB9F37B66}" type="pres">
      <dgm:prSet presAssocID="{F8B9A4FF-7ED4-4A80-910B-01BA7C845E01}" presName="spaceBetweenRectangles" presStyleCnt="0"/>
      <dgm:spPr/>
    </dgm:pt>
    <dgm:pt modelId="{F9FD9C86-655E-47CF-955B-AD76EF8EF53E}" type="pres">
      <dgm:prSet presAssocID="{5E6C6816-26C6-4259-9008-699AF56D7834}" presName="parentLin" presStyleCnt="0"/>
      <dgm:spPr/>
    </dgm:pt>
    <dgm:pt modelId="{2EB4F26B-5958-4AE1-A52F-BE46079A8E95}" type="pres">
      <dgm:prSet presAssocID="{5E6C6816-26C6-4259-9008-699AF56D783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A53C158-BFE3-4820-8814-4703515FD705}" type="pres">
      <dgm:prSet presAssocID="{5E6C6816-26C6-4259-9008-699AF56D7834}" presName="parentText" presStyleLbl="node1" presStyleIdx="1" presStyleCnt="5" custScaleX="139930" custScaleY="1921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E90E1-F5F6-4D99-847D-919234303F4D}" type="pres">
      <dgm:prSet presAssocID="{5E6C6816-26C6-4259-9008-699AF56D7834}" presName="negativeSpace" presStyleCnt="0"/>
      <dgm:spPr/>
    </dgm:pt>
    <dgm:pt modelId="{751C3A21-8A3E-40C3-B246-FDB8D1072B56}" type="pres">
      <dgm:prSet presAssocID="{5E6C6816-26C6-4259-9008-699AF56D7834}" presName="childText" presStyleLbl="conFgAcc1" presStyleIdx="1" presStyleCnt="5">
        <dgm:presLayoutVars>
          <dgm:bulletEnabled val="1"/>
        </dgm:presLayoutVars>
      </dgm:prSet>
      <dgm:spPr/>
    </dgm:pt>
    <dgm:pt modelId="{099FBFE2-899F-4CC9-93DB-A1D7288E6F32}" type="pres">
      <dgm:prSet presAssocID="{F5D08831-1A9F-4834-9735-5B85239A12AB}" presName="spaceBetweenRectangles" presStyleCnt="0"/>
      <dgm:spPr/>
    </dgm:pt>
    <dgm:pt modelId="{2421F98D-50BC-4656-AB99-D08AAD991898}" type="pres">
      <dgm:prSet presAssocID="{4B0C3598-7824-44D5-BC73-803D049F64E9}" presName="parentLin" presStyleCnt="0"/>
      <dgm:spPr/>
    </dgm:pt>
    <dgm:pt modelId="{CFEE3E10-4A70-4A7D-BB62-874F5D1789A3}" type="pres">
      <dgm:prSet presAssocID="{4B0C3598-7824-44D5-BC73-803D049F64E9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6E539040-AB8C-47ED-9F88-80818F1D9A1B}" type="pres">
      <dgm:prSet presAssocID="{4B0C3598-7824-44D5-BC73-803D049F64E9}" presName="parentText" presStyleLbl="node1" presStyleIdx="2" presStyleCnt="5" custScaleX="136929" custScaleY="1902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814DFA-E3A3-45F0-AA97-15F4AC321B47}" type="pres">
      <dgm:prSet presAssocID="{4B0C3598-7824-44D5-BC73-803D049F64E9}" presName="negativeSpace" presStyleCnt="0"/>
      <dgm:spPr/>
    </dgm:pt>
    <dgm:pt modelId="{70CE429E-1335-42D5-83A4-68749992F278}" type="pres">
      <dgm:prSet presAssocID="{4B0C3598-7824-44D5-BC73-803D049F64E9}" presName="childText" presStyleLbl="conFgAcc1" presStyleIdx="2" presStyleCnt="5">
        <dgm:presLayoutVars>
          <dgm:bulletEnabled val="1"/>
        </dgm:presLayoutVars>
      </dgm:prSet>
      <dgm:spPr/>
    </dgm:pt>
    <dgm:pt modelId="{8E58C945-E60C-4D17-A364-BD9EBF9D5283}" type="pres">
      <dgm:prSet presAssocID="{6EA3827E-3037-429A-AB33-D5BFAC290A3B}" presName="spaceBetweenRectangles" presStyleCnt="0"/>
      <dgm:spPr/>
    </dgm:pt>
    <dgm:pt modelId="{23C9BEEF-7166-4841-870A-3ECB8DBEB4A2}" type="pres">
      <dgm:prSet presAssocID="{6C25E335-E32A-4AEF-9C48-EAA0CC66E1EF}" presName="parentLin" presStyleCnt="0"/>
      <dgm:spPr/>
    </dgm:pt>
    <dgm:pt modelId="{6EF16F1F-70B9-4EE6-9E19-C41322552841}" type="pres">
      <dgm:prSet presAssocID="{6C25E335-E32A-4AEF-9C48-EAA0CC66E1EF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0A5264EB-B1F2-4869-B2E9-24190B073864}" type="pres">
      <dgm:prSet presAssocID="{6C25E335-E32A-4AEF-9C48-EAA0CC66E1EF}" presName="parentText" presStyleLbl="node1" presStyleIdx="3" presStyleCnt="5" custScaleX="142857" custScaleY="2036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9716F7-1FDA-49BF-B196-9AB9A4758A9A}" type="pres">
      <dgm:prSet presAssocID="{6C25E335-E32A-4AEF-9C48-EAA0CC66E1EF}" presName="negativeSpace" presStyleCnt="0"/>
      <dgm:spPr/>
    </dgm:pt>
    <dgm:pt modelId="{3F30B52F-B2FF-4F4E-8A2F-0A370F8CF918}" type="pres">
      <dgm:prSet presAssocID="{6C25E335-E32A-4AEF-9C48-EAA0CC66E1EF}" presName="childText" presStyleLbl="conFgAcc1" presStyleIdx="3" presStyleCnt="5">
        <dgm:presLayoutVars>
          <dgm:bulletEnabled val="1"/>
        </dgm:presLayoutVars>
      </dgm:prSet>
      <dgm:spPr/>
    </dgm:pt>
    <dgm:pt modelId="{30C28898-D310-4BE7-A86E-DCD0421736E6}" type="pres">
      <dgm:prSet presAssocID="{86E86922-D9DC-4AAD-9369-2AA300B5C7C5}" presName="spaceBetweenRectangles" presStyleCnt="0"/>
      <dgm:spPr/>
    </dgm:pt>
    <dgm:pt modelId="{A3A84FA1-F8D8-4C4E-A2B0-0AB42FDCD662}" type="pres">
      <dgm:prSet presAssocID="{A0009185-1E95-4287-9F3B-0CF658712805}" presName="parentLin" presStyleCnt="0"/>
      <dgm:spPr/>
    </dgm:pt>
    <dgm:pt modelId="{539CD623-2DAB-4CEB-AEB1-7582E1983620}" type="pres">
      <dgm:prSet presAssocID="{A0009185-1E95-4287-9F3B-0CF658712805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24D898F3-AF0D-4AD7-8C0D-BB1F2F6DA35E}" type="pres">
      <dgm:prSet presAssocID="{A0009185-1E95-4287-9F3B-0CF658712805}" presName="parentText" presStyleLbl="node1" presStyleIdx="4" presStyleCnt="5" custScaleX="142857" custScaleY="2238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AB7B5-29AD-43C2-95F8-C8671476339E}" type="pres">
      <dgm:prSet presAssocID="{A0009185-1E95-4287-9F3B-0CF658712805}" presName="negativeSpace" presStyleCnt="0"/>
      <dgm:spPr/>
    </dgm:pt>
    <dgm:pt modelId="{31AADCBC-1B4D-4B90-BFC4-720629C98F29}" type="pres">
      <dgm:prSet presAssocID="{A0009185-1E95-4287-9F3B-0CF658712805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0FCBD146-010A-45AF-9C7F-4B46319ED6DA}" srcId="{C597575A-DA1B-4078-8147-FEFE3EDEA6B4}" destId="{E8B5955F-560D-4E69-BB2E-181F9A6BD54A}" srcOrd="0" destOrd="0" parTransId="{6CC9C792-3CFE-4EF6-925B-631FC3835F43}" sibTransId="{F8B9A4FF-7ED4-4A80-910B-01BA7C845E01}"/>
    <dgm:cxn modelId="{9B61AA22-E9EC-452E-81AF-F78250130DC3}" type="presOf" srcId="{4B0C3598-7824-44D5-BC73-803D049F64E9}" destId="{6E539040-AB8C-47ED-9F88-80818F1D9A1B}" srcOrd="1" destOrd="0" presId="urn:microsoft.com/office/officeart/2005/8/layout/list1"/>
    <dgm:cxn modelId="{934C367D-9605-487A-A05B-7EAEE3C65909}" type="presOf" srcId="{6C25E335-E32A-4AEF-9C48-EAA0CC66E1EF}" destId="{6EF16F1F-70B9-4EE6-9E19-C41322552841}" srcOrd="0" destOrd="0" presId="urn:microsoft.com/office/officeart/2005/8/layout/list1"/>
    <dgm:cxn modelId="{AB673982-4483-46EC-92A0-2E866F6C3147}" type="presOf" srcId="{C597575A-DA1B-4078-8147-FEFE3EDEA6B4}" destId="{4EB145E7-6E4D-4CED-9D44-041F124413F4}" srcOrd="0" destOrd="0" presId="urn:microsoft.com/office/officeart/2005/8/layout/list1"/>
    <dgm:cxn modelId="{DDEF9429-5A17-4633-9A8A-88B5D00F460A}" type="presOf" srcId="{E8B5955F-560D-4E69-BB2E-181F9A6BD54A}" destId="{73350720-CE8A-4C5A-A9AD-C0FB3B8C944F}" srcOrd="0" destOrd="0" presId="urn:microsoft.com/office/officeart/2005/8/layout/list1"/>
    <dgm:cxn modelId="{5E4DF0CD-BA75-49CC-A032-6BB48D79C96D}" srcId="{C597575A-DA1B-4078-8147-FEFE3EDEA6B4}" destId="{5E6C6816-26C6-4259-9008-699AF56D7834}" srcOrd="1" destOrd="0" parTransId="{4B3E02A4-5BA0-45B5-B584-6547E4B9A8EA}" sibTransId="{F5D08831-1A9F-4834-9735-5B85239A12AB}"/>
    <dgm:cxn modelId="{440CAF05-410F-4839-97C8-84A051B26965}" type="presOf" srcId="{5E6C6816-26C6-4259-9008-699AF56D7834}" destId="{2EB4F26B-5958-4AE1-A52F-BE46079A8E95}" srcOrd="0" destOrd="0" presId="urn:microsoft.com/office/officeart/2005/8/layout/list1"/>
    <dgm:cxn modelId="{9EDAD110-B8BD-4A9A-8D5C-B44069DFA6AB}" srcId="{C597575A-DA1B-4078-8147-FEFE3EDEA6B4}" destId="{6C25E335-E32A-4AEF-9C48-EAA0CC66E1EF}" srcOrd="3" destOrd="0" parTransId="{FFDA6A11-6DBE-4B67-A273-9AB3832945EA}" sibTransId="{86E86922-D9DC-4AAD-9369-2AA300B5C7C5}"/>
    <dgm:cxn modelId="{A7377F6C-1CB0-4468-AB39-D96519111F47}" type="presOf" srcId="{5E6C6816-26C6-4259-9008-699AF56D7834}" destId="{7A53C158-BFE3-4820-8814-4703515FD705}" srcOrd="1" destOrd="0" presId="urn:microsoft.com/office/officeart/2005/8/layout/list1"/>
    <dgm:cxn modelId="{2B22029D-7820-49A5-AB4F-04D8D5F7695D}" type="presOf" srcId="{6C25E335-E32A-4AEF-9C48-EAA0CC66E1EF}" destId="{0A5264EB-B1F2-4869-B2E9-24190B073864}" srcOrd="1" destOrd="0" presId="urn:microsoft.com/office/officeart/2005/8/layout/list1"/>
    <dgm:cxn modelId="{E7D2ABB2-364F-497B-B14B-B3599FC1CBDE}" srcId="{C597575A-DA1B-4078-8147-FEFE3EDEA6B4}" destId="{A0009185-1E95-4287-9F3B-0CF658712805}" srcOrd="4" destOrd="0" parTransId="{8F15E590-6F05-448F-A0D4-9291A26786DC}" sibTransId="{364E696A-31C7-4AA3-994F-CDBE2D390D6C}"/>
    <dgm:cxn modelId="{B65DB8C2-35B2-46D2-84B4-0F04898F71FC}" type="presOf" srcId="{E8B5955F-560D-4E69-BB2E-181F9A6BD54A}" destId="{55036607-C0AC-46B9-999E-AA338586C122}" srcOrd="1" destOrd="0" presId="urn:microsoft.com/office/officeart/2005/8/layout/list1"/>
    <dgm:cxn modelId="{6E574005-3075-4ACD-8889-7AEACA70CF92}" srcId="{C597575A-DA1B-4078-8147-FEFE3EDEA6B4}" destId="{4B0C3598-7824-44D5-BC73-803D049F64E9}" srcOrd="2" destOrd="0" parTransId="{5B5EBB33-E9DD-4F3A-AF3F-A5927189585D}" sibTransId="{6EA3827E-3037-429A-AB33-D5BFAC290A3B}"/>
    <dgm:cxn modelId="{163D4D26-5FBD-442F-B795-759B99F0DCE0}" type="presOf" srcId="{4B0C3598-7824-44D5-BC73-803D049F64E9}" destId="{CFEE3E10-4A70-4A7D-BB62-874F5D1789A3}" srcOrd="0" destOrd="0" presId="urn:microsoft.com/office/officeart/2005/8/layout/list1"/>
    <dgm:cxn modelId="{52885412-08E3-4C31-A51A-5B344E8C18BF}" type="presOf" srcId="{A0009185-1E95-4287-9F3B-0CF658712805}" destId="{24D898F3-AF0D-4AD7-8C0D-BB1F2F6DA35E}" srcOrd="1" destOrd="0" presId="urn:microsoft.com/office/officeart/2005/8/layout/list1"/>
    <dgm:cxn modelId="{7348307D-3240-42FE-AFCD-30328CF53E99}" type="presOf" srcId="{A0009185-1E95-4287-9F3B-0CF658712805}" destId="{539CD623-2DAB-4CEB-AEB1-7582E1983620}" srcOrd="0" destOrd="0" presId="urn:microsoft.com/office/officeart/2005/8/layout/list1"/>
    <dgm:cxn modelId="{5ED051F2-1335-48BC-9735-ED9CC204483F}" type="presParOf" srcId="{4EB145E7-6E4D-4CED-9D44-041F124413F4}" destId="{F2BD842E-A684-46D8-BB19-AFDE021FA67C}" srcOrd="0" destOrd="0" presId="urn:microsoft.com/office/officeart/2005/8/layout/list1"/>
    <dgm:cxn modelId="{BE1529CC-1F12-4F40-AFA4-ECB094D7DA73}" type="presParOf" srcId="{F2BD842E-A684-46D8-BB19-AFDE021FA67C}" destId="{73350720-CE8A-4C5A-A9AD-C0FB3B8C944F}" srcOrd="0" destOrd="0" presId="urn:microsoft.com/office/officeart/2005/8/layout/list1"/>
    <dgm:cxn modelId="{72C16E6D-4016-47DF-8BBE-A247873C7C27}" type="presParOf" srcId="{F2BD842E-A684-46D8-BB19-AFDE021FA67C}" destId="{55036607-C0AC-46B9-999E-AA338586C122}" srcOrd="1" destOrd="0" presId="urn:microsoft.com/office/officeart/2005/8/layout/list1"/>
    <dgm:cxn modelId="{BEA8D797-F539-4437-8531-962522FDD585}" type="presParOf" srcId="{4EB145E7-6E4D-4CED-9D44-041F124413F4}" destId="{0D25F6C3-9402-4B46-B7CC-8F64D3606F26}" srcOrd="1" destOrd="0" presId="urn:microsoft.com/office/officeart/2005/8/layout/list1"/>
    <dgm:cxn modelId="{467FBD5F-25C3-4D4C-948A-41A2A42017E3}" type="presParOf" srcId="{4EB145E7-6E4D-4CED-9D44-041F124413F4}" destId="{A9FD8E28-17AA-494E-8CE9-CBC39DFD8E39}" srcOrd="2" destOrd="0" presId="urn:microsoft.com/office/officeart/2005/8/layout/list1"/>
    <dgm:cxn modelId="{77F70336-224E-415C-A645-C81D47B895C3}" type="presParOf" srcId="{4EB145E7-6E4D-4CED-9D44-041F124413F4}" destId="{325CD6AF-54D9-4407-AAFD-467CB9F37B66}" srcOrd="3" destOrd="0" presId="urn:microsoft.com/office/officeart/2005/8/layout/list1"/>
    <dgm:cxn modelId="{DAA9B05C-B5F2-40CC-AB48-327DAF39724C}" type="presParOf" srcId="{4EB145E7-6E4D-4CED-9D44-041F124413F4}" destId="{F9FD9C86-655E-47CF-955B-AD76EF8EF53E}" srcOrd="4" destOrd="0" presId="urn:microsoft.com/office/officeart/2005/8/layout/list1"/>
    <dgm:cxn modelId="{F8DEF81B-C922-482C-9477-5FE95751010C}" type="presParOf" srcId="{F9FD9C86-655E-47CF-955B-AD76EF8EF53E}" destId="{2EB4F26B-5958-4AE1-A52F-BE46079A8E95}" srcOrd="0" destOrd="0" presId="urn:microsoft.com/office/officeart/2005/8/layout/list1"/>
    <dgm:cxn modelId="{3F703B97-5776-41EF-A540-0B3D1D03851B}" type="presParOf" srcId="{F9FD9C86-655E-47CF-955B-AD76EF8EF53E}" destId="{7A53C158-BFE3-4820-8814-4703515FD705}" srcOrd="1" destOrd="0" presId="urn:microsoft.com/office/officeart/2005/8/layout/list1"/>
    <dgm:cxn modelId="{60B72CBD-A72A-4F5B-9A39-4DC1B6C504F2}" type="presParOf" srcId="{4EB145E7-6E4D-4CED-9D44-041F124413F4}" destId="{558E90E1-F5F6-4D99-847D-919234303F4D}" srcOrd="5" destOrd="0" presId="urn:microsoft.com/office/officeart/2005/8/layout/list1"/>
    <dgm:cxn modelId="{1FB2245F-1BEE-4357-BA1F-FA5423F96334}" type="presParOf" srcId="{4EB145E7-6E4D-4CED-9D44-041F124413F4}" destId="{751C3A21-8A3E-40C3-B246-FDB8D1072B56}" srcOrd="6" destOrd="0" presId="urn:microsoft.com/office/officeart/2005/8/layout/list1"/>
    <dgm:cxn modelId="{36B93784-E080-4910-B379-0E0E6FFBA984}" type="presParOf" srcId="{4EB145E7-6E4D-4CED-9D44-041F124413F4}" destId="{099FBFE2-899F-4CC9-93DB-A1D7288E6F32}" srcOrd="7" destOrd="0" presId="urn:microsoft.com/office/officeart/2005/8/layout/list1"/>
    <dgm:cxn modelId="{603614FF-B311-4EC7-9264-C00D52A2021E}" type="presParOf" srcId="{4EB145E7-6E4D-4CED-9D44-041F124413F4}" destId="{2421F98D-50BC-4656-AB99-D08AAD991898}" srcOrd="8" destOrd="0" presId="urn:microsoft.com/office/officeart/2005/8/layout/list1"/>
    <dgm:cxn modelId="{BF35BEB7-0F11-4413-834B-CEBEA55C23B2}" type="presParOf" srcId="{2421F98D-50BC-4656-AB99-D08AAD991898}" destId="{CFEE3E10-4A70-4A7D-BB62-874F5D1789A3}" srcOrd="0" destOrd="0" presId="urn:microsoft.com/office/officeart/2005/8/layout/list1"/>
    <dgm:cxn modelId="{0E58C779-D962-4A69-A12B-8FC88BBC6B53}" type="presParOf" srcId="{2421F98D-50BC-4656-AB99-D08AAD991898}" destId="{6E539040-AB8C-47ED-9F88-80818F1D9A1B}" srcOrd="1" destOrd="0" presId="urn:microsoft.com/office/officeart/2005/8/layout/list1"/>
    <dgm:cxn modelId="{6ED7D8CD-FC61-448B-B212-17BCD550F6F9}" type="presParOf" srcId="{4EB145E7-6E4D-4CED-9D44-041F124413F4}" destId="{72814DFA-E3A3-45F0-AA97-15F4AC321B47}" srcOrd="9" destOrd="0" presId="urn:microsoft.com/office/officeart/2005/8/layout/list1"/>
    <dgm:cxn modelId="{F4E90ED0-A0F8-4ED9-9585-FABA03BB1214}" type="presParOf" srcId="{4EB145E7-6E4D-4CED-9D44-041F124413F4}" destId="{70CE429E-1335-42D5-83A4-68749992F278}" srcOrd="10" destOrd="0" presId="urn:microsoft.com/office/officeart/2005/8/layout/list1"/>
    <dgm:cxn modelId="{CFB2A54F-2255-4D7F-852B-14D3298CB667}" type="presParOf" srcId="{4EB145E7-6E4D-4CED-9D44-041F124413F4}" destId="{8E58C945-E60C-4D17-A364-BD9EBF9D5283}" srcOrd="11" destOrd="0" presId="urn:microsoft.com/office/officeart/2005/8/layout/list1"/>
    <dgm:cxn modelId="{1901A0E2-A5AE-4FC0-B100-6F991A5376D9}" type="presParOf" srcId="{4EB145E7-6E4D-4CED-9D44-041F124413F4}" destId="{23C9BEEF-7166-4841-870A-3ECB8DBEB4A2}" srcOrd="12" destOrd="0" presId="urn:microsoft.com/office/officeart/2005/8/layout/list1"/>
    <dgm:cxn modelId="{5EDAEF55-296F-4783-9F2A-A2643BFAEA4E}" type="presParOf" srcId="{23C9BEEF-7166-4841-870A-3ECB8DBEB4A2}" destId="{6EF16F1F-70B9-4EE6-9E19-C41322552841}" srcOrd="0" destOrd="0" presId="urn:microsoft.com/office/officeart/2005/8/layout/list1"/>
    <dgm:cxn modelId="{5947E559-DBBF-454E-B5BF-728BC6FD379A}" type="presParOf" srcId="{23C9BEEF-7166-4841-870A-3ECB8DBEB4A2}" destId="{0A5264EB-B1F2-4869-B2E9-24190B073864}" srcOrd="1" destOrd="0" presId="urn:microsoft.com/office/officeart/2005/8/layout/list1"/>
    <dgm:cxn modelId="{2632B8F1-C2D0-42A4-8FAD-DA05C0F47F2B}" type="presParOf" srcId="{4EB145E7-6E4D-4CED-9D44-041F124413F4}" destId="{8E9716F7-1FDA-49BF-B196-9AB9A4758A9A}" srcOrd="13" destOrd="0" presId="urn:microsoft.com/office/officeart/2005/8/layout/list1"/>
    <dgm:cxn modelId="{F7DC46DB-F971-4686-8D97-71B875A84370}" type="presParOf" srcId="{4EB145E7-6E4D-4CED-9D44-041F124413F4}" destId="{3F30B52F-B2FF-4F4E-8A2F-0A370F8CF918}" srcOrd="14" destOrd="0" presId="urn:microsoft.com/office/officeart/2005/8/layout/list1"/>
    <dgm:cxn modelId="{1791F2B9-A366-4C49-B3B6-B32489F24EA8}" type="presParOf" srcId="{4EB145E7-6E4D-4CED-9D44-041F124413F4}" destId="{30C28898-D310-4BE7-A86E-DCD0421736E6}" srcOrd="15" destOrd="0" presId="urn:microsoft.com/office/officeart/2005/8/layout/list1"/>
    <dgm:cxn modelId="{73E9976F-BE07-43CC-ACF4-80354AFF61A1}" type="presParOf" srcId="{4EB145E7-6E4D-4CED-9D44-041F124413F4}" destId="{A3A84FA1-F8D8-4C4E-A2B0-0AB42FDCD662}" srcOrd="16" destOrd="0" presId="urn:microsoft.com/office/officeart/2005/8/layout/list1"/>
    <dgm:cxn modelId="{BD0933BE-E7C1-4B90-AEC6-F5C430E0F686}" type="presParOf" srcId="{A3A84FA1-F8D8-4C4E-A2B0-0AB42FDCD662}" destId="{539CD623-2DAB-4CEB-AEB1-7582E1983620}" srcOrd="0" destOrd="0" presId="urn:microsoft.com/office/officeart/2005/8/layout/list1"/>
    <dgm:cxn modelId="{29B5DC8C-B92C-4183-9B73-5BA92A1D6A51}" type="presParOf" srcId="{A3A84FA1-F8D8-4C4E-A2B0-0AB42FDCD662}" destId="{24D898F3-AF0D-4AD7-8C0D-BB1F2F6DA35E}" srcOrd="1" destOrd="0" presId="urn:microsoft.com/office/officeart/2005/8/layout/list1"/>
    <dgm:cxn modelId="{FFF7A71B-5D64-486B-BB22-EC0F34D13D9A}" type="presParOf" srcId="{4EB145E7-6E4D-4CED-9D44-041F124413F4}" destId="{B23AB7B5-29AD-43C2-95F8-C8671476339E}" srcOrd="17" destOrd="0" presId="urn:microsoft.com/office/officeart/2005/8/layout/list1"/>
    <dgm:cxn modelId="{2CD6D404-651C-47CE-8822-CF93B2B16C62}" type="presParOf" srcId="{4EB145E7-6E4D-4CED-9D44-041F124413F4}" destId="{31AADCBC-1B4D-4B90-BFC4-720629C98F2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4488B8-2B9A-4246-B21A-6A73A78A8903}" type="doc">
      <dgm:prSet loTypeId="urn:microsoft.com/office/officeart/2005/8/layout/default#2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uk-UA"/>
        </a:p>
      </dgm:t>
    </dgm:pt>
    <dgm:pt modelId="{794E50A9-F79B-4A4D-8128-37100B904147}">
      <dgm:prSet phldrT="[Текст]" custT="1"/>
      <dgm:spPr>
        <a:xfrm>
          <a:off x="333375" y="489"/>
          <a:ext cx="1696640" cy="1017984"/>
        </a:xfrm>
        <a:solidFill>
          <a:srgbClr val="99FF6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sz="2800" b="1" dirty="0" err="1" smtClean="0">
              <a:solidFill>
                <a:srgbClr val="00B0F0"/>
              </a:solidFill>
              <a:latin typeface="Comic Sans MS"/>
              <a:ea typeface="+mn-ea"/>
              <a:cs typeface="+mn-cs"/>
            </a:rPr>
            <a:t>“</a:t>
          </a:r>
          <a:r>
            <a:rPr lang="uk-UA" sz="2000" b="1" dirty="0" err="1" smtClean="0">
              <a:solidFill>
                <a:srgbClr val="00B0F0"/>
              </a:solidFill>
              <a:latin typeface="Comic Sans MS"/>
              <a:ea typeface="+mn-ea"/>
              <a:cs typeface="+mn-cs"/>
            </a:rPr>
            <a:t>Так-ні”</a:t>
          </a:r>
          <a:endParaRPr lang="uk-UA" sz="2000" b="1" dirty="0">
            <a:solidFill>
              <a:srgbClr val="00B0F0"/>
            </a:solidFill>
            <a:latin typeface="Comic Sans MS"/>
            <a:ea typeface="+mn-ea"/>
            <a:cs typeface="+mn-cs"/>
          </a:endParaRPr>
        </a:p>
      </dgm:t>
    </dgm:pt>
    <dgm:pt modelId="{0571438E-5BA2-42CB-84B3-97FA4590B724}" type="parTrans" cxnId="{4D0505C8-8563-473E-8023-E2DB13CE840C}">
      <dgm:prSet/>
      <dgm:spPr/>
      <dgm:t>
        <a:bodyPr/>
        <a:lstStyle/>
        <a:p>
          <a:endParaRPr lang="uk-UA"/>
        </a:p>
      </dgm:t>
    </dgm:pt>
    <dgm:pt modelId="{3A7CB9B2-BA13-461B-8A03-84079B9D0CB7}" type="sibTrans" cxnId="{4D0505C8-8563-473E-8023-E2DB13CE840C}">
      <dgm:prSet/>
      <dgm:spPr/>
      <dgm:t>
        <a:bodyPr/>
        <a:lstStyle/>
        <a:p>
          <a:endParaRPr lang="uk-UA"/>
        </a:p>
      </dgm:t>
    </dgm:pt>
    <dgm:pt modelId="{F98E2C44-DFAC-4C61-B81F-609BBF82EF07}">
      <dgm:prSet phldrT="[Текст]" custT="1"/>
      <dgm:spPr>
        <a:xfrm>
          <a:off x="2199679" y="489"/>
          <a:ext cx="1696640" cy="1017984"/>
        </a:xfrm>
        <a:solidFill>
          <a:srgbClr val="66FFCC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sz="2000" b="1" dirty="0" err="1" smtClean="0">
              <a:solidFill>
                <a:srgbClr val="FFFFFF"/>
              </a:solidFill>
              <a:latin typeface="Comic Sans MS"/>
              <a:ea typeface="+mn-ea"/>
              <a:cs typeface="+mn-cs"/>
            </a:rPr>
            <a:t>“Місткий</a:t>
          </a:r>
          <a:r>
            <a:rPr lang="uk-UA" sz="2000" b="1" dirty="0" smtClean="0">
              <a:solidFill>
                <a:srgbClr val="FFFFFF"/>
              </a:solidFill>
              <a:latin typeface="Comic Sans MS"/>
              <a:ea typeface="+mn-ea"/>
              <a:cs typeface="+mn-cs"/>
            </a:rPr>
            <a:t> </a:t>
          </a:r>
          <a:r>
            <a:rPr lang="uk-UA" sz="2000" b="1" dirty="0" err="1" smtClean="0">
              <a:solidFill>
                <a:srgbClr val="FFFFFF"/>
              </a:solidFill>
              <a:latin typeface="Comic Sans MS"/>
              <a:ea typeface="+mn-ea"/>
              <a:cs typeface="+mn-cs"/>
            </a:rPr>
            <a:t>кошик”</a:t>
          </a:r>
          <a:endParaRPr lang="uk-UA" sz="2000" b="1" dirty="0">
            <a:solidFill>
              <a:srgbClr val="FFFFFF"/>
            </a:solidFill>
            <a:latin typeface="Comic Sans MS"/>
            <a:ea typeface="+mn-ea"/>
            <a:cs typeface="+mn-cs"/>
          </a:endParaRPr>
        </a:p>
      </dgm:t>
    </dgm:pt>
    <dgm:pt modelId="{3798BBAB-14FA-442B-987D-5642CA157A49}" type="parTrans" cxnId="{B17A9C6B-3F75-4904-AA09-EA8BCB62391E}">
      <dgm:prSet/>
      <dgm:spPr/>
      <dgm:t>
        <a:bodyPr/>
        <a:lstStyle/>
        <a:p>
          <a:endParaRPr lang="uk-UA"/>
        </a:p>
      </dgm:t>
    </dgm:pt>
    <dgm:pt modelId="{4F4A6D21-9592-41DF-89E9-69C8B6F7DE22}" type="sibTrans" cxnId="{B17A9C6B-3F75-4904-AA09-EA8BCB62391E}">
      <dgm:prSet/>
      <dgm:spPr/>
      <dgm:t>
        <a:bodyPr/>
        <a:lstStyle/>
        <a:p>
          <a:endParaRPr lang="uk-UA"/>
        </a:p>
      </dgm:t>
    </dgm:pt>
    <dgm:pt modelId="{80EC424D-244D-479B-A944-F0E41A82A3B6}">
      <dgm:prSet phldrT="[Текст]" custT="1"/>
      <dgm:spPr>
        <a:xfrm>
          <a:off x="4065984" y="489"/>
          <a:ext cx="1696640" cy="1017984"/>
        </a:xfrm>
        <a:solidFill>
          <a:srgbClr val="CCCC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sz="2000" b="1" dirty="0" err="1" smtClean="0">
              <a:solidFill>
                <a:srgbClr val="FF0000"/>
              </a:solidFill>
              <a:latin typeface="Comic Sans MS"/>
              <a:ea typeface="+mn-ea"/>
              <a:cs typeface="+mn-cs"/>
            </a:rPr>
            <a:t>“Пінг-понг”</a:t>
          </a:r>
          <a:r>
            <a:rPr lang="uk-UA" sz="2000" b="1" dirty="0" smtClean="0">
              <a:solidFill>
                <a:srgbClr val="FF0000"/>
              </a:solidFill>
              <a:latin typeface="Comic Sans MS"/>
              <a:ea typeface="+mn-ea"/>
              <a:cs typeface="+mn-cs"/>
            </a:rPr>
            <a:t> </a:t>
          </a:r>
          <a:endParaRPr lang="uk-UA" sz="2000" b="1" dirty="0">
            <a:solidFill>
              <a:srgbClr val="FF0000"/>
            </a:solidFill>
            <a:latin typeface="Comic Sans MS"/>
            <a:ea typeface="+mn-ea"/>
            <a:cs typeface="+mn-cs"/>
          </a:endParaRPr>
        </a:p>
      </dgm:t>
    </dgm:pt>
    <dgm:pt modelId="{CC1BE275-A904-4E3C-AC02-A3F76268BBBE}" type="parTrans" cxnId="{6CE93201-24BE-4BA7-B76C-36D111C3F814}">
      <dgm:prSet/>
      <dgm:spPr/>
      <dgm:t>
        <a:bodyPr/>
        <a:lstStyle/>
        <a:p>
          <a:endParaRPr lang="uk-UA"/>
        </a:p>
      </dgm:t>
    </dgm:pt>
    <dgm:pt modelId="{452228F6-17E4-4220-8038-6D23B62435B6}" type="sibTrans" cxnId="{6CE93201-24BE-4BA7-B76C-36D111C3F814}">
      <dgm:prSet/>
      <dgm:spPr/>
      <dgm:t>
        <a:bodyPr/>
        <a:lstStyle/>
        <a:p>
          <a:endParaRPr lang="uk-UA"/>
        </a:p>
      </dgm:t>
    </dgm:pt>
    <dgm:pt modelId="{9CE5C5AE-C778-451E-979F-C1D57A9AA5EB}">
      <dgm:prSet phldrT="[Текст]" custT="1"/>
      <dgm:spPr>
        <a:xfrm>
          <a:off x="785818" y="1188627"/>
          <a:ext cx="2211520" cy="1017984"/>
        </a:xfrm>
        <a:solidFill>
          <a:srgbClr val="FFCC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sz="2400" b="1" dirty="0" err="1" smtClean="0">
              <a:solidFill>
                <a:srgbClr val="33CC33"/>
              </a:solidFill>
              <a:latin typeface="Comic Sans MS"/>
              <a:ea typeface="+mn-ea"/>
              <a:cs typeface="+mn-cs"/>
            </a:rPr>
            <a:t>“</a:t>
          </a:r>
          <a:r>
            <a:rPr lang="uk-UA" sz="2000" b="1" dirty="0" err="1" smtClean="0">
              <a:solidFill>
                <a:srgbClr val="33CC33"/>
              </a:solidFill>
              <a:latin typeface="Comic Sans MS"/>
              <a:ea typeface="+mn-ea"/>
              <a:cs typeface="+mn-cs"/>
            </a:rPr>
            <a:t>Пізнай</a:t>
          </a:r>
          <a:r>
            <a:rPr lang="uk-UA" sz="2000" b="1" dirty="0" smtClean="0">
              <a:solidFill>
                <a:srgbClr val="33CC33"/>
              </a:solidFill>
              <a:latin typeface="Comic Sans MS"/>
              <a:ea typeface="+mn-ea"/>
              <a:cs typeface="+mn-cs"/>
            </a:rPr>
            <a:t> </a:t>
          </a:r>
          <a:r>
            <a:rPr lang="uk-UA" sz="2000" b="1" dirty="0" err="1" smtClean="0">
              <a:solidFill>
                <a:srgbClr val="33CC33"/>
              </a:solidFill>
              <a:latin typeface="Comic Sans MS"/>
              <a:ea typeface="+mn-ea"/>
              <a:cs typeface="+mn-cs"/>
            </a:rPr>
            <a:t>мене”</a:t>
          </a:r>
          <a:endParaRPr lang="uk-UA" sz="2000" b="1" dirty="0">
            <a:solidFill>
              <a:srgbClr val="33CC33"/>
            </a:solidFill>
            <a:latin typeface="Comic Sans MS"/>
            <a:ea typeface="+mn-ea"/>
            <a:cs typeface="+mn-cs"/>
          </a:endParaRPr>
        </a:p>
      </dgm:t>
    </dgm:pt>
    <dgm:pt modelId="{06716AA1-A1A6-4959-AC5A-6EE819F6F360}" type="parTrans" cxnId="{45945341-58EA-48FE-9D3A-1AB161E7F7E4}">
      <dgm:prSet/>
      <dgm:spPr/>
      <dgm:t>
        <a:bodyPr/>
        <a:lstStyle/>
        <a:p>
          <a:endParaRPr lang="uk-UA"/>
        </a:p>
      </dgm:t>
    </dgm:pt>
    <dgm:pt modelId="{B51A085F-0CB3-42E6-AFFB-ABB7FC646D5F}" type="sibTrans" cxnId="{45945341-58EA-48FE-9D3A-1AB161E7F7E4}">
      <dgm:prSet/>
      <dgm:spPr/>
      <dgm:t>
        <a:bodyPr/>
        <a:lstStyle/>
        <a:p>
          <a:endParaRPr lang="uk-UA"/>
        </a:p>
      </dgm:t>
    </dgm:pt>
    <dgm:pt modelId="{4D199FAD-943C-40E3-A169-EE3D72F09BE3}">
      <dgm:prSet phldrT="[Текст]" custT="1"/>
      <dgm:spPr>
        <a:xfrm>
          <a:off x="3147643" y="1188138"/>
          <a:ext cx="2181896" cy="1017984"/>
        </a:xfrm>
        <a:solidFill>
          <a:srgbClr val="FF9999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sz="2400" b="1" dirty="0" err="1" smtClean="0">
              <a:solidFill>
                <a:srgbClr val="0070C0"/>
              </a:solidFill>
              <a:latin typeface="Comic Sans MS"/>
              <a:ea typeface="+mn-ea"/>
              <a:cs typeface="+mn-cs"/>
            </a:rPr>
            <a:t>“</a:t>
          </a:r>
          <a:r>
            <a:rPr lang="uk-UA" sz="2000" b="1" dirty="0" err="1" smtClean="0">
              <a:solidFill>
                <a:srgbClr val="0070C0"/>
              </a:solidFill>
              <a:latin typeface="Comic Sans MS"/>
              <a:ea typeface="+mn-ea"/>
              <a:cs typeface="+mn-cs"/>
            </a:rPr>
            <a:t>Загадкова торбинка</a:t>
          </a:r>
          <a:r>
            <a:rPr lang="uk-UA" sz="2400" b="1" dirty="0" err="1" smtClean="0">
              <a:solidFill>
                <a:srgbClr val="0070C0"/>
              </a:solidFill>
              <a:latin typeface="Comic Sans MS"/>
              <a:ea typeface="+mn-ea"/>
              <a:cs typeface="+mn-cs"/>
            </a:rPr>
            <a:t>”</a:t>
          </a:r>
          <a:endParaRPr lang="uk-UA" sz="2400" b="1" dirty="0">
            <a:solidFill>
              <a:srgbClr val="0070C0"/>
            </a:solidFill>
            <a:latin typeface="Comic Sans MS"/>
            <a:ea typeface="+mn-ea"/>
            <a:cs typeface="+mn-cs"/>
          </a:endParaRPr>
        </a:p>
      </dgm:t>
    </dgm:pt>
    <dgm:pt modelId="{703E5541-101B-4FCA-A265-938EF9AE2121}" type="parTrans" cxnId="{A9105F7A-0A2A-4BAD-82E3-7AD90415AB25}">
      <dgm:prSet/>
      <dgm:spPr/>
      <dgm:t>
        <a:bodyPr/>
        <a:lstStyle/>
        <a:p>
          <a:endParaRPr lang="uk-UA"/>
        </a:p>
      </dgm:t>
    </dgm:pt>
    <dgm:pt modelId="{D1D2DC64-0ADF-4698-9136-F24E97A68001}" type="sibTrans" cxnId="{A9105F7A-0A2A-4BAD-82E3-7AD90415AB25}">
      <dgm:prSet/>
      <dgm:spPr/>
      <dgm:t>
        <a:bodyPr/>
        <a:lstStyle/>
        <a:p>
          <a:endParaRPr lang="uk-UA"/>
        </a:p>
      </dgm:t>
    </dgm:pt>
    <dgm:pt modelId="{C1296837-EB04-43EB-855D-637D84794F46}">
      <dgm:prSet phldrT="[Текст]"/>
      <dgm:spPr>
        <a:xfrm>
          <a:off x="3147643" y="1188138"/>
          <a:ext cx="2181896" cy="1017984"/>
        </a:xfrm>
        <a:solidFill>
          <a:srgbClr val="FF9999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b="1" dirty="0" err="1" smtClean="0">
              <a:solidFill>
                <a:srgbClr val="0070C0"/>
              </a:solidFill>
              <a:latin typeface="Comic Sans MS"/>
              <a:ea typeface="+mn-ea"/>
              <a:cs typeface="+mn-cs"/>
            </a:rPr>
            <a:t>“Словограй”</a:t>
          </a:r>
          <a:endParaRPr lang="uk-UA" b="1" dirty="0">
            <a:solidFill>
              <a:srgbClr val="0070C0"/>
            </a:solidFill>
            <a:latin typeface="Comic Sans MS"/>
            <a:ea typeface="+mn-ea"/>
            <a:cs typeface="+mn-cs"/>
          </a:endParaRPr>
        </a:p>
      </dgm:t>
    </dgm:pt>
    <dgm:pt modelId="{9973D714-05BE-40E9-8625-C55D949879E5}" type="parTrans" cxnId="{24D576DE-D1FA-4B16-98CD-7ADE6D07E071}">
      <dgm:prSet/>
      <dgm:spPr/>
      <dgm:t>
        <a:bodyPr/>
        <a:lstStyle/>
        <a:p>
          <a:endParaRPr lang="ru-RU"/>
        </a:p>
      </dgm:t>
    </dgm:pt>
    <dgm:pt modelId="{9A4FD181-2F88-4FF2-9569-1580FB814214}" type="sibTrans" cxnId="{24D576DE-D1FA-4B16-98CD-7ADE6D07E071}">
      <dgm:prSet/>
      <dgm:spPr/>
      <dgm:t>
        <a:bodyPr/>
        <a:lstStyle/>
        <a:p>
          <a:endParaRPr lang="ru-RU"/>
        </a:p>
      </dgm:t>
    </dgm:pt>
    <dgm:pt modelId="{E736381E-5F7E-4776-882F-67F9DBAD7EB1}">
      <dgm:prSet phldrT="[Текст]"/>
      <dgm:spPr>
        <a:xfrm>
          <a:off x="4065984" y="489"/>
          <a:ext cx="1696640" cy="1017984"/>
        </a:xfrm>
        <a:solidFill>
          <a:srgbClr val="CCCC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k-UA" b="1" dirty="0" err="1" smtClean="0">
              <a:solidFill>
                <a:srgbClr val="FF0000"/>
              </a:solidFill>
              <a:latin typeface="Comic Sans MS"/>
              <a:ea typeface="+mn-ea"/>
              <a:cs typeface="+mn-cs"/>
            </a:rPr>
            <a:t>“Знайди зайве”</a:t>
          </a:r>
          <a:r>
            <a:rPr lang="uk-UA" b="1" dirty="0" smtClean="0">
              <a:solidFill>
                <a:srgbClr val="FF0000"/>
              </a:solidFill>
              <a:latin typeface="Comic Sans MS"/>
              <a:ea typeface="+mn-ea"/>
              <a:cs typeface="+mn-cs"/>
            </a:rPr>
            <a:t> </a:t>
          </a:r>
          <a:endParaRPr lang="uk-UA" b="1" dirty="0">
            <a:solidFill>
              <a:srgbClr val="FF0000"/>
            </a:solidFill>
            <a:latin typeface="Comic Sans MS"/>
            <a:ea typeface="+mn-ea"/>
            <a:cs typeface="+mn-cs"/>
          </a:endParaRPr>
        </a:p>
      </dgm:t>
    </dgm:pt>
    <dgm:pt modelId="{B66A5D91-E221-4DF5-9F3A-69AE38EAD687}" type="parTrans" cxnId="{0AF85C3C-1922-4FCC-BC99-FF950BE49516}">
      <dgm:prSet/>
      <dgm:spPr/>
      <dgm:t>
        <a:bodyPr/>
        <a:lstStyle/>
        <a:p>
          <a:endParaRPr lang="ru-RU"/>
        </a:p>
      </dgm:t>
    </dgm:pt>
    <dgm:pt modelId="{E8FFC5E8-086B-4688-8FFB-02D6A015C2F2}" type="sibTrans" cxnId="{0AF85C3C-1922-4FCC-BC99-FF950BE49516}">
      <dgm:prSet/>
      <dgm:spPr/>
      <dgm:t>
        <a:bodyPr/>
        <a:lstStyle/>
        <a:p>
          <a:endParaRPr lang="ru-RU"/>
        </a:p>
      </dgm:t>
    </dgm:pt>
    <dgm:pt modelId="{84E7125C-B23D-4E46-813F-E2D25C5D6EC7}" type="pres">
      <dgm:prSet presAssocID="{B24488B8-2B9A-4246-B21A-6A73A78A890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5FBD31F-379B-44C3-9C20-CE54DD2B70E1}" type="pres">
      <dgm:prSet presAssocID="{794E50A9-F79B-4A4D-8128-37100B904147}" presName="node" presStyleLbl="node1" presStyleIdx="0" presStyleCnt="7" custScaleY="15434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uk-UA"/>
        </a:p>
      </dgm:t>
    </dgm:pt>
    <dgm:pt modelId="{7B87634D-7D3F-49B8-9E3D-554D230E8423}" type="pres">
      <dgm:prSet presAssocID="{3A7CB9B2-BA13-461B-8A03-84079B9D0CB7}" presName="sibTrans" presStyleCnt="0"/>
      <dgm:spPr/>
    </dgm:pt>
    <dgm:pt modelId="{13A73C2E-615F-4CAB-8DCF-05BF16713CDB}" type="pres">
      <dgm:prSet presAssocID="{F98E2C44-DFAC-4C61-B81F-609BBF82EF07}" presName="node" presStyleLbl="node1" presStyleIdx="1" presStyleCnt="7" custScaleX="107116" custScaleY="15434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uk-UA"/>
        </a:p>
      </dgm:t>
    </dgm:pt>
    <dgm:pt modelId="{EA443705-7B79-4C08-974E-9DB327EF90D5}" type="pres">
      <dgm:prSet presAssocID="{4F4A6D21-9592-41DF-89E9-69C8B6F7DE22}" presName="sibTrans" presStyleCnt="0"/>
      <dgm:spPr/>
    </dgm:pt>
    <dgm:pt modelId="{79D8CF4D-B408-4937-842B-2516F8CF8319}" type="pres">
      <dgm:prSet presAssocID="{80EC424D-244D-479B-A944-F0E41A82A3B6}" presName="node" presStyleLbl="node1" presStyleIdx="2" presStyleCnt="7" custScaleY="14185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uk-UA"/>
        </a:p>
      </dgm:t>
    </dgm:pt>
    <dgm:pt modelId="{78E767D2-27D1-4761-BBAD-86C55EE84F07}" type="pres">
      <dgm:prSet presAssocID="{452228F6-17E4-4220-8038-6D23B62435B6}" presName="sibTrans" presStyleCnt="0"/>
      <dgm:spPr/>
    </dgm:pt>
    <dgm:pt modelId="{C4B3F439-5CA0-4C8B-9811-07E365DF3154}" type="pres">
      <dgm:prSet presAssocID="{9CE5C5AE-C778-451E-979F-C1D57A9AA5EB}" presName="node" presStyleLbl="node1" presStyleIdx="3" presStyleCnt="7" custScaleX="130347" custScaleY="129535" custLinFactNeighborX="1141" custLinFactNeighborY="258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uk-UA"/>
        </a:p>
      </dgm:t>
    </dgm:pt>
    <dgm:pt modelId="{83632CDC-6695-4009-97D4-B153794CB3F4}" type="pres">
      <dgm:prSet presAssocID="{B51A085F-0CB3-42E6-AFFB-ABB7FC646D5F}" presName="sibTrans" presStyleCnt="0"/>
      <dgm:spPr/>
    </dgm:pt>
    <dgm:pt modelId="{24EDA006-0568-4760-A758-07CACC74377F}" type="pres">
      <dgm:prSet presAssocID="{4D199FAD-943C-40E3-A169-EE3D72F09BE3}" presName="node" presStyleLbl="node1" presStyleIdx="4" presStyleCnt="7" custScaleX="12860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uk-UA"/>
        </a:p>
      </dgm:t>
    </dgm:pt>
    <dgm:pt modelId="{13621852-5D94-492F-9459-2367E92AB16E}" type="pres">
      <dgm:prSet presAssocID="{D1D2DC64-0ADF-4698-9136-F24E97A68001}" presName="sibTrans" presStyleCnt="0"/>
      <dgm:spPr/>
    </dgm:pt>
    <dgm:pt modelId="{A50FC797-9CA1-4275-AB23-AEA6AD275AC8}" type="pres">
      <dgm:prSet presAssocID="{C1296837-EB04-43EB-855D-637D84794F46}" presName="node" presStyleLbl="node1" presStyleIdx="5" presStyleCnt="7" custScaleX="12860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6709C3D5-A849-490B-841B-40662A51BB40}" type="pres">
      <dgm:prSet presAssocID="{9A4FD181-2F88-4FF2-9569-1580FB814214}" presName="sibTrans" presStyleCnt="0"/>
      <dgm:spPr/>
    </dgm:pt>
    <dgm:pt modelId="{6036B133-8419-447D-838C-61DB4C0ED4C0}" type="pres">
      <dgm:prSet presAssocID="{E736381E-5F7E-4776-882F-67F9DBAD7EB1}" presName="node" presStyleLbl="node1" presStyleIdx="6" presStyleCnt="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A9105F7A-0A2A-4BAD-82E3-7AD90415AB25}" srcId="{B24488B8-2B9A-4246-B21A-6A73A78A8903}" destId="{4D199FAD-943C-40E3-A169-EE3D72F09BE3}" srcOrd="4" destOrd="0" parTransId="{703E5541-101B-4FCA-A265-938EF9AE2121}" sibTransId="{D1D2DC64-0ADF-4698-9136-F24E97A68001}"/>
    <dgm:cxn modelId="{6CE93201-24BE-4BA7-B76C-36D111C3F814}" srcId="{B24488B8-2B9A-4246-B21A-6A73A78A8903}" destId="{80EC424D-244D-479B-A944-F0E41A82A3B6}" srcOrd="2" destOrd="0" parTransId="{CC1BE275-A904-4E3C-AC02-A3F76268BBBE}" sibTransId="{452228F6-17E4-4220-8038-6D23B62435B6}"/>
    <dgm:cxn modelId="{6FF2DC19-196F-40F1-B88E-CE10424AF9FC}" type="presOf" srcId="{9CE5C5AE-C778-451E-979F-C1D57A9AA5EB}" destId="{C4B3F439-5CA0-4C8B-9811-07E365DF3154}" srcOrd="0" destOrd="0" presId="urn:microsoft.com/office/officeart/2005/8/layout/default#2"/>
    <dgm:cxn modelId="{F1E977A9-1499-491A-B773-6786AF662944}" type="presOf" srcId="{794E50A9-F79B-4A4D-8128-37100B904147}" destId="{35FBD31F-379B-44C3-9C20-CE54DD2B70E1}" srcOrd="0" destOrd="0" presId="urn:microsoft.com/office/officeart/2005/8/layout/default#2"/>
    <dgm:cxn modelId="{45945341-58EA-48FE-9D3A-1AB161E7F7E4}" srcId="{B24488B8-2B9A-4246-B21A-6A73A78A8903}" destId="{9CE5C5AE-C778-451E-979F-C1D57A9AA5EB}" srcOrd="3" destOrd="0" parTransId="{06716AA1-A1A6-4959-AC5A-6EE819F6F360}" sibTransId="{B51A085F-0CB3-42E6-AFFB-ABB7FC646D5F}"/>
    <dgm:cxn modelId="{9BA4D985-5309-41EA-8CA6-A28572C7473B}" type="presOf" srcId="{80EC424D-244D-479B-A944-F0E41A82A3B6}" destId="{79D8CF4D-B408-4937-842B-2516F8CF8319}" srcOrd="0" destOrd="0" presId="urn:microsoft.com/office/officeart/2005/8/layout/default#2"/>
    <dgm:cxn modelId="{D7A68F3F-0D8F-4DA3-9195-E6CD368CAE39}" type="presOf" srcId="{4D199FAD-943C-40E3-A169-EE3D72F09BE3}" destId="{24EDA006-0568-4760-A758-07CACC74377F}" srcOrd="0" destOrd="0" presId="urn:microsoft.com/office/officeart/2005/8/layout/default#2"/>
    <dgm:cxn modelId="{4D5C6B6C-1026-4E48-828B-FC98959F6A6C}" type="presOf" srcId="{E736381E-5F7E-4776-882F-67F9DBAD7EB1}" destId="{6036B133-8419-447D-838C-61DB4C0ED4C0}" srcOrd="0" destOrd="0" presId="urn:microsoft.com/office/officeart/2005/8/layout/default#2"/>
    <dgm:cxn modelId="{B17A9C6B-3F75-4904-AA09-EA8BCB62391E}" srcId="{B24488B8-2B9A-4246-B21A-6A73A78A8903}" destId="{F98E2C44-DFAC-4C61-B81F-609BBF82EF07}" srcOrd="1" destOrd="0" parTransId="{3798BBAB-14FA-442B-987D-5642CA157A49}" sibTransId="{4F4A6D21-9592-41DF-89E9-69C8B6F7DE22}"/>
    <dgm:cxn modelId="{4D0505C8-8563-473E-8023-E2DB13CE840C}" srcId="{B24488B8-2B9A-4246-B21A-6A73A78A8903}" destId="{794E50A9-F79B-4A4D-8128-37100B904147}" srcOrd="0" destOrd="0" parTransId="{0571438E-5BA2-42CB-84B3-97FA4590B724}" sibTransId="{3A7CB9B2-BA13-461B-8A03-84079B9D0CB7}"/>
    <dgm:cxn modelId="{24D576DE-D1FA-4B16-98CD-7ADE6D07E071}" srcId="{B24488B8-2B9A-4246-B21A-6A73A78A8903}" destId="{C1296837-EB04-43EB-855D-637D84794F46}" srcOrd="5" destOrd="0" parTransId="{9973D714-05BE-40E9-8625-C55D949879E5}" sibTransId="{9A4FD181-2F88-4FF2-9569-1580FB814214}"/>
    <dgm:cxn modelId="{B6FA950E-22F5-4417-8983-26DEF6D6D6EF}" type="presOf" srcId="{B24488B8-2B9A-4246-B21A-6A73A78A8903}" destId="{84E7125C-B23D-4E46-813F-E2D25C5D6EC7}" srcOrd="0" destOrd="0" presId="urn:microsoft.com/office/officeart/2005/8/layout/default#2"/>
    <dgm:cxn modelId="{26231CCC-937F-4A08-8475-2CF42C659D34}" type="presOf" srcId="{F98E2C44-DFAC-4C61-B81F-609BBF82EF07}" destId="{13A73C2E-615F-4CAB-8DCF-05BF16713CDB}" srcOrd="0" destOrd="0" presId="urn:microsoft.com/office/officeart/2005/8/layout/default#2"/>
    <dgm:cxn modelId="{A2F20AA2-BBD1-4628-AE2C-A66D77761040}" type="presOf" srcId="{C1296837-EB04-43EB-855D-637D84794F46}" destId="{A50FC797-9CA1-4275-AB23-AEA6AD275AC8}" srcOrd="0" destOrd="0" presId="urn:microsoft.com/office/officeart/2005/8/layout/default#2"/>
    <dgm:cxn modelId="{0AF85C3C-1922-4FCC-BC99-FF950BE49516}" srcId="{B24488B8-2B9A-4246-B21A-6A73A78A8903}" destId="{E736381E-5F7E-4776-882F-67F9DBAD7EB1}" srcOrd="6" destOrd="0" parTransId="{B66A5D91-E221-4DF5-9F3A-69AE38EAD687}" sibTransId="{E8FFC5E8-086B-4688-8FFB-02D6A015C2F2}"/>
    <dgm:cxn modelId="{BBEB3536-EC9D-4273-9FAE-D277B951375C}" type="presParOf" srcId="{84E7125C-B23D-4E46-813F-E2D25C5D6EC7}" destId="{35FBD31F-379B-44C3-9C20-CE54DD2B70E1}" srcOrd="0" destOrd="0" presId="urn:microsoft.com/office/officeart/2005/8/layout/default#2"/>
    <dgm:cxn modelId="{E8C3D88C-9799-49EE-B1B1-1EE6EBCBAC46}" type="presParOf" srcId="{84E7125C-B23D-4E46-813F-E2D25C5D6EC7}" destId="{7B87634D-7D3F-49B8-9E3D-554D230E8423}" srcOrd="1" destOrd="0" presId="urn:microsoft.com/office/officeart/2005/8/layout/default#2"/>
    <dgm:cxn modelId="{E43BA58D-E774-43E3-9961-36B23101802A}" type="presParOf" srcId="{84E7125C-B23D-4E46-813F-E2D25C5D6EC7}" destId="{13A73C2E-615F-4CAB-8DCF-05BF16713CDB}" srcOrd="2" destOrd="0" presId="urn:microsoft.com/office/officeart/2005/8/layout/default#2"/>
    <dgm:cxn modelId="{E119FB1A-797E-4E13-946E-3179B1E5C4B1}" type="presParOf" srcId="{84E7125C-B23D-4E46-813F-E2D25C5D6EC7}" destId="{EA443705-7B79-4C08-974E-9DB327EF90D5}" srcOrd="3" destOrd="0" presId="urn:microsoft.com/office/officeart/2005/8/layout/default#2"/>
    <dgm:cxn modelId="{2481DA41-BC7E-49AB-B97D-4F8A615BF815}" type="presParOf" srcId="{84E7125C-B23D-4E46-813F-E2D25C5D6EC7}" destId="{79D8CF4D-B408-4937-842B-2516F8CF8319}" srcOrd="4" destOrd="0" presId="urn:microsoft.com/office/officeart/2005/8/layout/default#2"/>
    <dgm:cxn modelId="{D7D16D5B-773F-4EDE-B280-36727951C614}" type="presParOf" srcId="{84E7125C-B23D-4E46-813F-E2D25C5D6EC7}" destId="{78E767D2-27D1-4761-BBAD-86C55EE84F07}" srcOrd="5" destOrd="0" presId="urn:microsoft.com/office/officeart/2005/8/layout/default#2"/>
    <dgm:cxn modelId="{8250D7C2-9D93-484D-A283-07186B60E33C}" type="presParOf" srcId="{84E7125C-B23D-4E46-813F-E2D25C5D6EC7}" destId="{C4B3F439-5CA0-4C8B-9811-07E365DF3154}" srcOrd="6" destOrd="0" presId="urn:microsoft.com/office/officeart/2005/8/layout/default#2"/>
    <dgm:cxn modelId="{73FD35F3-7264-496E-A40E-79D1DC75FC37}" type="presParOf" srcId="{84E7125C-B23D-4E46-813F-E2D25C5D6EC7}" destId="{83632CDC-6695-4009-97D4-B153794CB3F4}" srcOrd="7" destOrd="0" presId="urn:microsoft.com/office/officeart/2005/8/layout/default#2"/>
    <dgm:cxn modelId="{BEC2FC73-B7FC-4EA1-9357-CFD8C5A1F94B}" type="presParOf" srcId="{84E7125C-B23D-4E46-813F-E2D25C5D6EC7}" destId="{24EDA006-0568-4760-A758-07CACC74377F}" srcOrd="8" destOrd="0" presId="urn:microsoft.com/office/officeart/2005/8/layout/default#2"/>
    <dgm:cxn modelId="{D65B5848-F5A1-4E23-8338-6A9C6C7D640E}" type="presParOf" srcId="{84E7125C-B23D-4E46-813F-E2D25C5D6EC7}" destId="{13621852-5D94-492F-9459-2367E92AB16E}" srcOrd="9" destOrd="0" presId="urn:microsoft.com/office/officeart/2005/8/layout/default#2"/>
    <dgm:cxn modelId="{0D6D7F46-19FB-4D7F-93BB-24513367D52F}" type="presParOf" srcId="{84E7125C-B23D-4E46-813F-E2D25C5D6EC7}" destId="{A50FC797-9CA1-4275-AB23-AEA6AD275AC8}" srcOrd="10" destOrd="0" presId="urn:microsoft.com/office/officeart/2005/8/layout/default#2"/>
    <dgm:cxn modelId="{AEB1F0A6-54F4-4B66-92F5-ECAD4E99F0AA}" type="presParOf" srcId="{84E7125C-B23D-4E46-813F-E2D25C5D6EC7}" destId="{6709C3D5-A849-490B-841B-40662A51BB40}" srcOrd="11" destOrd="0" presId="urn:microsoft.com/office/officeart/2005/8/layout/default#2"/>
    <dgm:cxn modelId="{4A914F6D-837F-4DB7-A7E6-69814183379D}" type="presParOf" srcId="{84E7125C-B23D-4E46-813F-E2D25C5D6EC7}" destId="{6036B133-8419-447D-838C-61DB4C0ED4C0}" srcOrd="1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9BE139-7BC1-4B50-9873-D7FE27BE40DD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F09E5A9C-6A25-49B5-BD43-3F53EF8B2F77}">
      <dgm:prSet phldrT="[Текст]" custT="1"/>
      <dgm:spPr/>
      <dgm:t>
        <a:bodyPr/>
        <a:lstStyle/>
        <a:p>
          <a:r>
            <a:rPr lang="uk-UA" sz="2000" b="1" dirty="0" smtClean="0">
              <a:solidFill>
                <a:schemeClr val="tx1"/>
              </a:solidFill>
            </a:rPr>
            <a:t>Вивчення сімей учнів</a:t>
          </a:r>
          <a:endParaRPr lang="uk-UA" sz="2000" b="1" dirty="0">
            <a:solidFill>
              <a:schemeClr val="tx1"/>
            </a:solidFill>
          </a:endParaRPr>
        </a:p>
      </dgm:t>
    </dgm:pt>
    <dgm:pt modelId="{B76ECCB7-846D-48EC-BC1C-744FDA021A13}" type="parTrans" cxnId="{F1230DFC-F603-4BFD-831F-7D744A30B440}">
      <dgm:prSet/>
      <dgm:spPr/>
      <dgm:t>
        <a:bodyPr/>
        <a:lstStyle/>
        <a:p>
          <a:endParaRPr lang="uk-UA" sz="2000"/>
        </a:p>
      </dgm:t>
    </dgm:pt>
    <dgm:pt modelId="{F4C67EB7-CACE-4D6D-A634-BF97AAF28244}" type="sibTrans" cxnId="{F1230DFC-F603-4BFD-831F-7D744A30B440}">
      <dgm:prSet/>
      <dgm:spPr/>
      <dgm:t>
        <a:bodyPr/>
        <a:lstStyle/>
        <a:p>
          <a:endParaRPr lang="uk-UA" sz="2000"/>
        </a:p>
      </dgm:t>
    </dgm:pt>
    <dgm:pt modelId="{F3B0ADF6-0E52-4638-B063-4EDA880B1AFC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Спостереження</a:t>
          </a:r>
          <a:endParaRPr lang="uk-UA" sz="2000" dirty="0">
            <a:solidFill>
              <a:schemeClr val="tx1"/>
            </a:solidFill>
          </a:endParaRPr>
        </a:p>
      </dgm:t>
    </dgm:pt>
    <dgm:pt modelId="{9A351D77-59DD-4D8C-A172-A0231D611797}" type="parTrans" cxnId="{28B40C7A-C0BF-4364-AF19-2DFEC08EE588}">
      <dgm:prSet/>
      <dgm:spPr/>
      <dgm:t>
        <a:bodyPr/>
        <a:lstStyle/>
        <a:p>
          <a:endParaRPr lang="uk-UA" sz="2000"/>
        </a:p>
      </dgm:t>
    </dgm:pt>
    <dgm:pt modelId="{A527727B-F969-4FA8-9BFC-ED9BFEF725EC}" type="sibTrans" cxnId="{28B40C7A-C0BF-4364-AF19-2DFEC08EE588}">
      <dgm:prSet/>
      <dgm:spPr/>
      <dgm:t>
        <a:bodyPr/>
        <a:lstStyle/>
        <a:p>
          <a:endParaRPr lang="uk-UA" sz="2000"/>
        </a:p>
      </dgm:t>
    </dgm:pt>
    <dgm:pt modelId="{F28E2DA8-A1EF-4DC7-9633-E7C07DB277A6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Анкетування</a:t>
          </a:r>
          <a:endParaRPr lang="uk-UA" sz="2000" dirty="0">
            <a:solidFill>
              <a:schemeClr val="tx1"/>
            </a:solidFill>
          </a:endParaRPr>
        </a:p>
      </dgm:t>
    </dgm:pt>
    <dgm:pt modelId="{ACA3B009-C7BC-43D6-837D-A398348A0089}" type="parTrans" cxnId="{33FFCA91-7BE1-4F35-AB75-B0B920224ADD}">
      <dgm:prSet/>
      <dgm:spPr/>
      <dgm:t>
        <a:bodyPr/>
        <a:lstStyle/>
        <a:p>
          <a:endParaRPr lang="uk-UA" sz="2000"/>
        </a:p>
      </dgm:t>
    </dgm:pt>
    <dgm:pt modelId="{D6184531-7670-4625-AD63-EB640C5CAEF7}" type="sibTrans" cxnId="{33FFCA91-7BE1-4F35-AB75-B0B920224ADD}">
      <dgm:prSet/>
      <dgm:spPr/>
      <dgm:t>
        <a:bodyPr/>
        <a:lstStyle/>
        <a:p>
          <a:endParaRPr lang="uk-UA" sz="2000"/>
        </a:p>
      </dgm:t>
    </dgm:pt>
    <dgm:pt modelId="{55A54C3E-77ED-4582-8736-B779C7BC3371}">
      <dgm:prSet phldrT="[Текст]" custT="1"/>
      <dgm:spPr/>
      <dgm:t>
        <a:bodyPr/>
        <a:lstStyle/>
        <a:p>
          <a:r>
            <a:rPr lang="uk-UA" sz="2000" b="1" dirty="0" smtClean="0"/>
            <a:t>Батьківський всеобуч</a:t>
          </a:r>
          <a:endParaRPr lang="uk-UA" sz="2000" b="1" dirty="0"/>
        </a:p>
      </dgm:t>
    </dgm:pt>
    <dgm:pt modelId="{9D3C3558-ACF0-474C-953C-0E5C81A00356}" type="parTrans" cxnId="{740260B9-B87F-477A-B68B-BCBACF24A754}">
      <dgm:prSet/>
      <dgm:spPr/>
      <dgm:t>
        <a:bodyPr/>
        <a:lstStyle/>
        <a:p>
          <a:endParaRPr lang="uk-UA" sz="2000"/>
        </a:p>
      </dgm:t>
    </dgm:pt>
    <dgm:pt modelId="{6F31D743-5C28-4BD3-98D8-19E1A212F543}" type="sibTrans" cxnId="{740260B9-B87F-477A-B68B-BCBACF24A754}">
      <dgm:prSet/>
      <dgm:spPr/>
      <dgm:t>
        <a:bodyPr/>
        <a:lstStyle/>
        <a:p>
          <a:endParaRPr lang="uk-UA" sz="2000"/>
        </a:p>
      </dgm:t>
    </dgm:pt>
    <dgm:pt modelId="{356422AC-DF20-4C3C-9115-CA8FE374CD78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Бесіди, групові та індивідуальні консультації</a:t>
          </a:r>
          <a:endParaRPr lang="uk-UA" sz="2000" dirty="0">
            <a:solidFill>
              <a:schemeClr val="tx1"/>
            </a:solidFill>
          </a:endParaRPr>
        </a:p>
      </dgm:t>
    </dgm:pt>
    <dgm:pt modelId="{C24F923E-5EFE-4605-82DB-7E363F9F3EB9}" type="parTrans" cxnId="{F0796428-D99A-402E-9295-398CD196D7A3}">
      <dgm:prSet/>
      <dgm:spPr/>
      <dgm:t>
        <a:bodyPr/>
        <a:lstStyle/>
        <a:p>
          <a:endParaRPr lang="uk-UA" sz="2000"/>
        </a:p>
      </dgm:t>
    </dgm:pt>
    <dgm:pt modelId="{8CD9B37A-225D-49E8-A65F-780F6EA1EC6F}" type="sibTrans" cxnId="{F0796428-D99A-402E-9295-398CD196D7A3}">
      <dgm:prSet/>
      <dgm:spPr/>
      <dgm:t>
        <a:bodyPr/>
        <a:lstStyle/>
        <a:p>
          <a:endParaRPr lang="uk-UA" sz="2000"/>
        </a:p>
      </dgm:t>
    </dgm:pt>
    <dgm:pt modelId="{5E6CAAF0-0AF3-4809-8DD3-7F2C994E597C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Відкриті заходи</a:t>
          </a:r>
          <a:endParaRPr lang="uk-UA" sz="2000" dirty="0">
            <a:solidFill>
              <a:schemeClr val="tx1"/>
            </a:solidFill>
          </a:endParaRPr>
        </a:p>
      </dgm:t>
    </dgm:pt>
    <dgm:pt modelId="{10D6753F-DFC5-486C-8579-2E1EE2EEEADE}" type="parTrans" cxnId="{76F4F818-C3F4-450D-8113-222B80EBF89B}">
      <dgm:prSet/>
      <dgm:spPr/>
      <dgm:t>
        <a:bodyPr/>
        <a:lstStyle/>
        <a:p>
          <a:endParaRPr lang="uk-UA" sz="2000"/>
        </a:p>
      </dgm:t>
    </dgm:pt>
    <dgm:pt modelId="{F2DB8EC6-39AC-438A-B02D-5385B3D02C9B}" type="sibTrans" cxnId="{76F4F818-C3F4-450D-8113-222B80EBF89B}">
      <dgm:prSet/>
      <dgm:spPr/>
      <dgm:t>
        <a:bodyPr/>
        <a:lstStyle/>
        <a:p>
          <a:endParaRPr lang="uk-UA" sz="2000"/>
        </a:p>
      </dgm:t>
    </dgm:pt>
    <dgm:pt modelId="{0B15D782-F7DB-48D6-A3FE-E8F36D635A3A}">
      <dgm:prSet phldrT="[Текст]" custT="1"/>
      <dgm:spPr/>
      <dgm:t>
        <a:bodyPr/>
        <a:lstStyle/>
        <a:p>
          <a:r>
            <a:rPr lang="uk-UA" sz="2000" b="1" dirty="0" smtClean="0"/>
            <a:t>Спільна робота</a:t>
          </a:r>
          <a:endParaRPr lang="uk-UA" sz="2000" b="1" dirty="0"/>
        </a:p>
      </dgm:t>
    </dgm:pt>
    <dgm:pt modelId="{DF5D3586-D024-42AC-8F9A-26D16F1476EE}" type="parTrans" cxnId="{F1FBCED5-1CC7-4B80-A50F-DDDBF41BBFAD}">
      <dgm:prSet/>
      <dgm:spPr/>
      <dgm:t>
        <a:bodyPr/>
        <a:lstStyle/>
        <a:p>
          <a:endParaRPr lang="uk-UA" sz="2000"/>
        </a:p>
      </dgm:t>
    </dgm:pt>
    <dgm:pt modelId="{C42B1E2F-99F3-4D32-894A-071FB69DAD71}" type="sibTrans" cxnId="{F1FBCED5-1CC7-4B80-A50F-DDDBF41BBFAD}">
      <dgm:prSet/>
      <dgm:spPr/>
      <dgm:t>
        <a:bodyPr/>
        <a:lstStyle/>
        <a:p>
          <a:endParaRPr lang="uk-UA" sz="2000"/>
        </a:p>
      </dgm:t>
    </dgm:pt>
    <dgm:pt modelId="{1153B88E-C070-40BC-A471-608A48EE907A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Загальношкільні збори</a:t>
          </a:r>
          <a:endParaRPr lang="uk-UA" sz="2000" dirty="0">
            <a:solidFill>
              <a:schemeClr val="tx1"/>
            </a:solidFill>
          </a:endParaRPr>
        </a:p>
      </dgm:t>
    </dgm:pt>
    <dgm:pt modelId="{02E9941D-574C-4D58-9F80-6E4769361B08}" type="parTrans" cxnId="{E84067F0-A0F9-4C55-A55D-B58410825E53}">
      <dgm:prSet/>
      <dgm:spPr/>
      <dgm:t>
        <a:bodyPr/>
        <a:lstStyle/>
        <a:p>
          <a:endParaRPr lang="uk-UA" sz="2000"/>
        </a:p>
      </dgm:t>
    </dgm:pt>
    <dgm:pt modelId="{9CF0C46B-D141-408D-B50B-221CEEC66F9C}" type="sibTrans" cxnId="{E84067F0-A0F9-4C55-A55D-B58410825E53}">
      <dgm:prSet/>
      <dgm:spPr/>
      <dgm:t>
        <a:bodyPr/>
        <a:lstStyle/>
        <a:p>
          <a:endParaRPr lang="uk-UA" sz="2000"/>
        </a:p>
      </dgm:t>
    </dgm:pt>
    <dgm:pt modelId="{52048405-68FE-47C8-BEE7-21BE3C52B84A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Класні збори</a:t>
          </a:r>
          <a:endParaRPr lang="uk-UA" sz="2000" dirty="0">
            <a:solidFill>
              <a:schemeClr val="tx1"/>
            </a:solidFill>
          </a:endParaRPr>
        </a:p>
      </dgm:t>
    </dgm:pt>
    <dgm:pt modelId="{15C44E3B-88F8-4F53-9EB8-54D3858E2179}" type="parTrans" cxnId="{0E78CBAD-E3BB-4257-8F46-4CAB42C47872}">
      <dgm:prSet/>
      <dgm:spPr/>
      <dgm:t>
        <a:bodyPr/>
        <a:lstStyle/>
        <a:p>
          <a:endParaRPr lang="uk-UA" sz="2000"/>
        </a:p>
      </dgm:t>
    </dgm:pt>
    <dgm:pt modelId="{CBF64665-E7EC-4355-8DEB-353CF2464C4F}" type="sibTrans" cxnId="{0E78CBAD-E3BB-4257-8F46-4CAB42C47872}">
      <dgm:prSet/>
      <dgm:spPr/>
      <dgm:t>
        <a:bodyPr/>
        <a:lstStyle/>
        <a:p>
          <a:endParaRPr lang="uk-UA" sz="2000"/>
        </a:p>
      </dgm:t>
    </dgm:pt>
    <dgm:pt modelId="{1CE439A4-8B39-45FA-AEC9-6B232ECA6A6A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Спільні свята</a:t>
          </a:r>
          <a:endParaRPr lang="uk-UA" sz="2000" dirty="0">
            <a:solidFill>
              <a:schemeClr val="tx1"/>
            </a:solidFill>
          </a:endParaRPr>
        </a:p>
      </dgm:t>
    </dgm:pt>
    <dgm:pt modelId="{467C0410-43F5-4AB0-BD58-578CA969FDB7}" type="parTrans" cxnId="{8005EFC5-5245-4C05-82F3-DE4582CEFB96}">
      <dgm:prSet/>
      <dgm:spPr/>
      <dgm:t>
        <a:bodyPr/>
        <a:lstStyle/>
        <a:p>
          <a:endParaRPr lang="uk-UA"/>
        </a:p>
      </dgm:t>
    </dgm:pt>
    <dgm:pt modelId="{C81075FA-4FBA-4431-9C8F-9308530DC0F4}" type="sibTrans" cxnId="{8005EFC5-5245-4C05-82F3-DE4582CEFB96}">
      <dgm:prSet/>
      <dgm:spPr/>
      <dgm:t>
        <a:bodyPr/>
        <a:lstStyle/>
        <a:p>
          <a:endParaRPr lang="uk-UA"/>
        </a:p>
      </dgm:t>
    </dgm:pt>
    <dgm:pt modelId="{8273D788-492E-4EF7-BEAE-1AE0272D1524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Громадські справи</a:t>
          </a:r>
          <a:endParaRPr lang="uk-UA" sz="2000" dirty="0">
            <a:solidFill>
              <a:schemeClr val="tx1"/>
            </a:solidFill>
          </a:endParaRPr>
        </a:p>
      </dgm:t>
    </dgm:pt>
    <dgm:pt modelId="{234F7FC4-BB24-4515-A167-9B43CA861ABC}" type="parTrans" cxnId="{0776A3DA-03CA-49A0-BA7B-BCFBC8FC5ED9}">
      <dgm:prSet/>
      <dgm:spPr/>
      <dgm:t>
        <a:bodyPr/>
        <a:lstStyle/>
        <a:p>
          <a:endParaRPr lang="uk-UA"/>
        </a:p>
      </dgm:t>
    </dgm:pt>
    <dgm:pt modelId="{A8E1D0BC-807D-475D-A30F-F00B7B235CA4}" type="sibTrans" cxnId="{0776A3DA-03CA-49A0-BA7B-BCFBC8FC5ED9}">
      <dgm:prSet/>
      <dgm:spPr/>
      <dgm:t>
        <a:bodyPr/>
        <a:lstStyle/>
        <a:p>
          <a:endParaRPr lang="uk-UA"/>
        </a:p>
      </dgm:t>
    </dgm:pt>
    <dgm:pt modelId="{0C0D7EC4-5A1D-4B4E-9A7F-B8E448E3197B}" type="pres">
      <dgm:prSet presAssocID="{259BE139-7BC1-4B50-9873-D7FE27BE40D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33AB780-C3FC-4613-9C8F-DF4C984AC928}" type="pres">
      <dgm:prSet presAssocID="{F09E5A9C-6A25-49B5-BD43-3F53EF8B2F77}" presName="compNode" presStyleCnt="0"/>
      <dgm:spPr/>
    </dgm:pt>
    <dgm:pt modelId="{B1B1D131-716A-4563-973A-0589CEBE51BF}" type="pres">
      <dgm:prSet presAssocID="{F09E5A9C-6A25-49B5-BD43-3F53EF8B2F77}" presName="aNode" presStyleLbl="bgShp" presStyleIdx="0" presStyleCnt="3"/>
      <dgm:spPr/>
      <dgm:t>
        <a:bodyPr/>
        <a:lstStyle/>
        <a:p>
          <a:endParaRPr lang="uk-UA"/>
        </a:p>
      </dgm:t>
    </dgm:pt>
    <dgm:pt modelId="{DE52D30A-5E83-41B6-A3A7-C71A79D38AF6}" type="pres">
      <dgm:prSet presAssocID="{F09E5A9C-6A25-49B5-BD43-3F53EF8B2F77}" presName="textNode" presStyleLbl="bgShp" presStyleIdx="0" presStyleCnt="3"/>
      <dgm:spPr/>
      <dgm:t>
        <a:bodyPr/>
        <a:lstStyle/>
        <a:p>
          <a:endParaRPr lang="uk-UA"/>
        </a:p>
      </dgm:t>
    </dgm:pt>
    <dgm:pt modelId="{C41C77AC-94F3-4533-A13E-07DD1D1402B4}" type="pres">
      <dgm:prSet presAssocID="{F09E5A9C-6A25-49B5-BD43-3F53EF8B2F77}" presName="compChildNode" presStyleCnt="0"/>
      <dgm:spPr/>
    </dgm:pt>
    <dgm:pt modelId="{589A8ED6-258F-48C3-8342-0B651BF43573}" type="pres">
      <dgm:prSet presAssocID="{F09E5A9C-6A25-49B5-BD43-3F53EF8B2F77}" presName="theInnerList" presStyleCnt="0"/>
      <dgm:spPr/>
    </dgm:pt>
    <dgm:pt modelId="{7679D883-ADA6-425A-84CE-A1DA7F368D26}" type="pres">
      <dgm:prSet presAssocID="{F3B0ADF6-0E52-4638-B063-4EDA880B1AFC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93795CE-669F-4A7A-9A3C-2D8CA582E36E}" type="pres">
      <dgm:prSet presAssocID="{F3B0ADF6-0E52-4638-B063-4EDA880B1AFC}" presName="aSpace2" presStyleCnt="0"/>
      <dgm:spPr/>
    </dgm:pt>
    <dgm:pt modelId="{2E2753D1-E37F-4DC6-B1A2-E295EB587F53}" type="pres">
      <dgm:prSet presAssocID="{F28E2DA8-A1EF-4DC7-9633-E7C07DB277A6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003D36F-F37F-4E3B-B1DB-E617D1666B44}" type="pres">
      <dgm:prSet presAssocID="{F09E5A9C-6A25-49B5-BD43-3F53EF8B2F77}" presName="aSpace" presStyleCnt="0"/>
      <dgm:spPr/>
    </dgm:pt>
    <dgm:pt modelId="{2279AC36-C595-4F29-8F0C-9C9E68A4B8F5}" type="pres">
      <dgm:prSet presAssocID="{55A54C3E-77ED-4582-8736-B779C7BC3371}" presName="compNode" presStyleCnt="0"/>
      <dgm:spPr/>
    </dgm:pt>
    <dgm:pt modelId="{40F3C558-C852-4CAB-8D7B-1D4EB500D797}" type="pres">
      <dgm:prSet presAssocID="{55A54C3E-77ED-4582-8736-B779C7BC3371}" presName="aNode" presStyleLbl="bgShp" presStyleIdx="1" presStyleCnt="3"/>
      <dgm:spPr/>
      <dgm:t>
        <a:bodyPr/>
        <a:lstStyle/>
        <a:p>
          <a:endParaRPr lang="uk-UA"/>
        </a:p>
      </dgm:t>
    </dgm:pt>
    <dgm:pt modelId="{95BDA8AB-9903-4171-B61B-A5C063FD3143}" type="pres">
      <dgm:prSet presAssocID="{55A54C3E-77ED-4582-8736-B779C7BC3371}" presName="textNode" presStyleLbl="bgShp" presStyleIdx="1" presStyleCnt="3"/>
      <dgm:spPr/>
      <dgm:t>
        <a:bodyPr/>
        <a:lstStyle/>
        <a:p>
          <a:endParaRPr lang="uk-UA"/>
        </a:p>
      </dgm:t>
    </dgm:pt>
    <dgm:pt modelId="{D413DC8E-3A33-4C10-B5B9-FCDFE9E011F8}" type="pres">
      <dgm:prSet presAssocID="{55A54C3E-77ED-4582-8736-B779C7BC3371}" presName="compChildNode" presStyleCnt="0"/>
      <dgm:spPr/>
    </dgm:pt>
    <dgm:pt modelId="{B12571D3-0BA3-4969-A687-58403A260C30}" type="pres">
      <dgm:prSet presAssocID="{55A54C3E-77ED-4582-8736-B779C7BC3371}" presName="theInnerList" presStyleCnt="0"/>
      <dgm:spPr/>
    </dgm:pt>
    <dgm:pt modelId="{0AA72BF4-69C2-4216-8D84-FCAD5840E398}" type="pres">
      <dgm:prSet presAssocID="{356422AC-DF20-4C3C-9115-CA8FE374CD78}" presName="childNode" presStyleLbl="node1" presStyleIdx="2" presStyleCnt="8" custScaleY="14579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FA0D38E-2C76-4DA0-8DC9-BC2D36AB4E2F}" type="pres">
      <dgm:prSet presAssocID="{356422AC-DF20-4C3C-9115-CA8FE374CD78}" presName="aSpace2" presStyleCnt="0"/>
      <dgm:spPr/>
    </dgm:pt>
    <dgm:pt modelId="{46877E26-53FD-4813-92C6-4BC1E34B9D10}" type="pres">
      <dgm:prSet presAssocID="{5E6CAAF0-0AF3-4809-8DD3-7F2C994E597C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650618F-942A-4FF5-BEDF-9EA993AB8931}" type="pres">
      <dgm:prSet presAssocID="{55A54C3E-77ED-4582-8736-B779C7BC3371}" presName="aSpace" presStyleCnt="0"/>
      <dgm:spPr/>
    </dgm:pt>
    <dgm:pt modelId="{874011E5-4F2C-43D8-AE25-FA40F1D12DC8}" type="pres">
      <dgm:prSet presAssocID="{0B15D782-F7DB-48D6-A3FE-E8F36D635A3A}" presName="compNode" presStyleCnt="0"/>
      <dgm:spPr/>
    </dgm:pt>
    <dgm:pt modelId="{CDD2B98E-8E26-491F-A028-19065787AA1A}" type="pres">
      <dgm:prSet presAssocID="{0B15D782-F7DB-48D6-A3FE-E8F36D635A3A}" presName="aNode" presStyleLbl="bgShp" presStyleIdx="2" presStyleCnt="3"/>
      <dgm:spPr/>
      <dgm:t>
        <a:bodyPr/>
        <a:lstStyle/>
        <a:p>
          <a:endParaRPr lang="uk-UA"/>
        </a:p>
      </dgm:t>
    </dgm:pt>
    <dgm:pt modelId="{7105EADA-CE76-402E-A76A-26D36E35F556}" type="pres">
      <dgm:prSet presAssocID="{0B15D782-F7DB-48D6-A3FE-E8F36D635A3A}" presName="textNode" presStyleLbl="bgShp" presStyleIdx="2" presStyleCnt="3"/>
      <dgm:spPr/>
      <dgm:t>
        <a:bodyPr/>
        <a:lstStyle/>
        <a:p>
          <a:endParaRPr lang="uk-UA"/>
        </a:p>
      </dgm:t>
    </dgm:pt>
    <dgm:pt modelId="{4E878A15-D818-4EA0-8E2F-A63106B1569C}" type="pres">
      <dgm:prSet presAssocID="{0B15D782-F7DB-48D6-A3FE-E8F36D635A3A}" presName="compChildNode" presStyleCnt="0"/>
      <dgm:spPr/>
    </dgm:pt>
    <dgm:pt modelId="{729A66D3-7FE1-4589-997E-2BF409F9D1D7}" type="pres">
      <dgm:prSet presAssocID="{0B15D782-F7DB-48D6-A3FE-E8F36D635A3A}" presName="theInnerList" presStyleCnt="0"/>
      <dgm:spPr/>
    </dgm:pt>
    <dgm:pt modelId="{B5ABA9DE-98B6-4A20-96EE-2C8480557B47}" type="pres">
      <dgm:prSet presAssocID="{1153B88E-C070-40BC-A471-608A48EE907A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4FCFB9D-AFDF-4E8B-B1F2-78EBBEBAAD98}" type="pres">
      <dgm:prSet presAssocID="{1153B88E-C070-40BC-A471-608A48EE907A}" presName="aSpace2" presStyleCnt="0"/>
      <dgm:spPr/>
    </dgm:pt>
    <dgm:pt modelId="{370098C6-BE3E-4FB6-B362-B5E0673E9C2B}" type="pres">
      <dgm:prSet presAssocID="{52048405-68FE-47C8-BEE7-21BE3C52B84A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C65C94E-D28C-4BA2-A83B-2F28452F7F12}" type="pres">
      <dgm:prSet presAssocID="{52048405-68FE-47C8-BEE7-21BE3C52B84A}" presName="aSpace2" presStyleCnt="0"/>
      <dgm:spPr/>
    </dgm:pt>
    <dgm:pt modelId="{566524FA-9EC1-48A8-9E19-34E9618C2FAB}" type="pres">
      <dgm:prSet presAssocID="{1CE439A4-8B39-45FA-AEC9-6B232ECA6A6A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868E94-9A66-439E-9F3A-17973473CD65}" type="pres">
      <dgm:prSet presAssocID="{1CE439A4-8B39-45FA-AEC9-6B232ECA6A6A}" presName="aSpace2" presStyleCnt="0"/>
      <dgm:spPr/>
    </dgm:pt>
    <dgm:pt modelId="{9C642F08-4781-40A2-8171-2086CA36B2C5}" type="pres">
      <dgm:prSet presAssocID="{8273D788-492E-4EF7-BEAE-1AE0272D1524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F99890F-8646-4582-987C-07B7DB552D0E}" type="presOf" srcId="{F3B0ADF6-0E52-4638-B063-4EDA880B1AFC}" destId="{7679D883-ADA6-425A-84CE-A1DA7F368D26}" srcOrd="0" destOrd="0" presId="urn:microsoft.com/office/officeart/2005/8/layout/lProcess2"/>
    <dgm:cxn modelId="{F29D65A9-6207-4055-91CC-CDFABF0890E5}" type="presOf" srcId="{0B15D782-F7DB-48D6-A3FE-E8F36D635A3A}" destId="{CDD2B98E-8E26-491F-A028-19065787AA1A}" srcOrd="0" destOrd="0" presId="urn:microsoft.com/office/officeart/2005/8/layout/lProcess2"/>
    <dgm:cxn modelId="{BBF2C79B-E83C-47BC-BE6A-2E34DD51B552}" type="presOf" srcId="{259BE139-7BC1-4B50-9873-D7FE27BE40DD}" destId="{0C0D7EC4-5A1D-4B4E-9A7F-B8E448E3197B}" srcOrd="0" destOrd="0" presId="urn:microsoft.com/office/officeart/2005/8/layout/lProcess2"/>
    <dgm:cxn modelId="{BA9AE4F0-42EB-4E27-9577-82D8E6ED82EB}" type="presOf" srcId="{1153B88E-C070-40BC-A471-608A48EE907A}" destId="{B5ABA9DE-98B6-4A20-96EE-2C8480557B47}" srcOrd="0" destOrd="0" presId="urn:microsoft.com/office/officeart/2005/8/layout/lProcess2"/>
    <dgm:cxn modelId="{740260B9-B87F-477A-B68B-BCBACF24A754}" srcId="{259BE139-7BC1-4B50-9873-D7FE27BE40DD}" destId="{55A54C3E-77ED-4582-8736-B779C7BC3371}" srcOrd="1" destOrd="0" parTransId="{9D3C3558-ACF0-474C-953C-0E5C81A00356}" sibTransId="{6F31D743-5C28-4BD3-98D8-19E1A212F543}"/>
    <dgm:cxn modelId="{F0796428-D99A-402E-9295-398CD196D7A3}" srcId="{55A54C3E-77ED-4582-8736-B779C7BC3371}" destId="{356422AC-DF20-4C3C-9115-CA8FE374CD78}" srcOrd="0" destOrd="0" parTransId="{C24F923E-5EFE-4605-82DB-7E363F9F3EB9}" sibTransId="{8CD9B37A-225D-49E8-A65F-780F6EA1EC6F}"/>
    <dgm:cxn modelId="{99E2B953-8C97-454C-B525-953D1C663FE4}" type="presOf" srcId="{0B15D782-F7DB-48D6-A3FE-E8F36D635A3A}" destId="{7105EADA-CE76-402E-A76A-26D36E35F556}" srcOrd="1" destOrd="0" presId="urn:microsoft.com/office/officeart/2005/8/layout/lProcess2"/>
    <dgm:cxn modelId="{E84067F0-A0F9-4C55-A55D-B58410825E53}" srcId="{0B15D782-F7DB-48D6-A3FE-E8F36D635A3A}" destId="{1153B88E-C070-40BC-A471-608A48EE907A}" srcOrd="0" destOrd="0" parTransId="{02E9941D-574C-4D58-9F80-6E4769361B08}" sibTransId="{9CF0C46B-D141-408D-B50B-221CEEC66F9C}"/>
    <dgm:cxn modelId="{A77ACC10-FE7B-4634-8731-ECDA0DC585A3}" type="presOf" srcId="{1CE439A4-8B39-45FA-AEC9-6B232ECA6A6A}" destId="{566524FA-9EC1-48A8-9E19-34E9618C2FAB}" srcOrd="0" destOrd="0" presId="urn:microsoft.com/office/officeart/2005/8/layout/lProcess2"/>
    <dgm:cxn modelId="{0776A3DA-03CA-49A0-BA7B-BCFBC8FC5ED9}" srcId="{0B15D782-F7DB-48D6-A3FE-E8F36D635A3A}" destId="{8273D788-492E-4EF7-BEAE-1AE0272D1524}" srcOrd="3" destOrd="0" parTransId="{234F7FC4-BB24-4515-A167-9B43CA861ABC}" sibTransId="{A8E1D0BC-807D-475D-A30F-F00B7B235CA4}"/>
    <dgm:cxn modelId="{4257CF4A-F1A9-46AC-97D1-78AEEEAD4DEF}" type="presOf" srcId="{5E6CAAF0-0AF3-4809-8DD3-7F2C994E597C}" destId="{46877E26-53FD-4813-92C6-4BC1E34B9D10}" srcOrd="0" destOrd="0" presId="urn:microsoft.com/office/officeart/2005/8/layout/lProcess2"/>
    <dgm:cxn modelId="{0E78CBAD-E3BB-4257-8F46-4CAB42C47872}" srcId="{0B15D782-F7DB-48D6-A3FE-E8F36D635A3A}" destId="{52048405-68FE-47C8-BEE7-21BE3C52B84A}" srcOrd="1" destOrd="0" parTransId="{15C44E3B-88F8-4F53-9EB8-54D3858E2179}" sibTransId="{CBF64665-E7EC-4355-8DEB-353CF2464C4F}"/>
    <dgm:cxn modelId="{C65C70F8-9F14-40F5-BF25-999060A76B69}" type="presOf" srcId="{F09E5A9C-6A25-49B5-BD43-3F53EF8B2F77}" destId="{B1B1D131-716A-4563-973A-0589CEBE51BF}" srcOrd="0" destOrd="0" presId="urn:microsoft.com/office/officeart/2005/8/layout/lProcess2"/>
    <dgm:cxn modelId="{80D0AA05-39E5-40AB-BD6B-CB971655367B}" type="presOf" srcId="{55A54C3E-77ED-4582-8736-B779C7BC3371}" destId="{95BDA8AB-9903-4171-B61B-A5C063FD3143}" srcOrd="1" destOrd="0" presId="urn:microsoft.com/office/officeart/2005/8/layout/lProcess2"/>
    <dgm:cxn modelId="{02569E5E-2A7D-4D1C-9B79-F884091DE0CF}" type="presOf" srcId="{F28E2DA8-A1EF-4DC7-9633-E7C07DB277A6}" destId="{2E2753D1-E37F-4DC6-B1A2-E295EB587F53}" srcOrd="0" destOrd="0" presId="urn:microsoft.com/office/officeart/2005/8/layout/lProcess2"/>
    <dgm:cxn modelId="{33FFCA91-7BE1-4F35-AB75-B0B920224ADD}" srcId="{F09E5A9C-6A25-49B5-BD43-3F53EF8B2F77}" destId="{F28E2DA8-A1EF-4DC7-9633-E7C07DB277A6}" srcOrd="1" destOrd="0" parTransId="{ACA3B009-C7BC-43D6-837D-A398348A0089}" sibTransId="{D6184531-7670-4625-AD63-EB640C5CAEF7}"/>
    <dgm:cxn modelId="{F1230DFC-F603-4BFD-831F-7D744A30B440}" srcId="{259BE139-7BC1-4B50-9873-D7FE27BE40DD}" destId="{F09E5A9C-6A25-49B5-BD43-3F53EF8B2F77}" srcOrd="0" destOrd="0" parTransId="{B76ECCB7-846D-48EC-BC1C-744FDA021A13}" sibTransId="{F4C67EB7-CACE-4D6D-A634-BF97AAF28244}"/>
    <dgm:cxn modelId="{EE5A7FEA-6948-4F23-9825-79D2F159B8E8}" type="presOf" srcId="{55A54C3E-77ED-4582-8736-B779C7BC3371}" destId="{40F3C558-C852-4CAB-8D7B-1D4EB500D797}" srcOrd="0" destOrd="0" presId="urn:microsoft.com/office/officeart/2005/8/layout/lProcess2"/>
    <dgm:cxn modelId="{49552701-1E2F-48F3-99C4-D0A158435CB1}" type="presOf" srcId="{52048405-68FE-47C8-BEE7-21BE3C52B84A}" destId="{370098C6-BE3E-4FB6-B362-B5E0673E9C2B}" srcOrd="0" destOrd="0" presId="urn:microsoft.com/office/officeart/2005/8/layout/lProcess2"/>
    <dgm:cxn modelId="{76F4F818-C3F4-450D-8113-222B80EBF89B}" srcId="{55A54C3E-77ED-4582-8736-B779C7BC3371}" destId="{5E6CAAF0-0AF3-4809-8DD3-7F2C994E597C}" srcOrd="1" destOrd="0" parTransId="{10D6753F-DFC5-486C-8579-2E1EE2EEEADE}" sibTransId="{F2DB8EC6-39AC-438A-B02D-5385B3D02C9B}"/>
    <dgm:cxn modelId="{D67C7B7C-B208-4610-9CA6-1374EA515EFE}" type="presOf" srcId="{356422AC-DF20-4C3C-9115-CA8FE374CD78}" destId="{0AA72BF4-69C2-4216-8D84-FCAD5840E398}" srcOrd="0" destOrd="0" presId="urn:microsoft.com/office/officeart/2005/8/layout/lProcess2"/>
    <dgm:cxn modelId="{8005EFC5-5245-4C05-82F3-DE4582CEFB96}" srcId="{0B15D782-F7DB-48D6-A3FE-E8F36D635A3A}" destId="{1CE439A4-8B39-45FA-AEC9-6B232ECA6A6A}" srcOrd="2" destOrd="0" parTransId="{467C0410-43F5-4AB0-BD58-578CA969FDB7}" sibTransId="{C81075FA-4FBA-4431-9C8F-9308530DC0F4}"/>
    <dgm:cxn modelId="{28B40C7A-C0BF-4364-AF19-2DFEC08EE588}" srcId="{F09E5A9C-6A25-49B5-BD43-3F53EF8B2F77}" destId="{F3B0ADF6-0E52-4638-B063-4EDA880B1AFC}" srcOrd="0" destOrd="0" parTransId="{9A351D77-59DD-4D8C-A172-A0231D611797}" sibTransId="{A527727B-F969-4FA8-9BFC-ED9BFEF725EC}"/>
    <dgm:cxn modelId="{AEE2EED5-B89D-49AF-AEAC-181E3C81FDD6}" type="presOf" srcId="{F09E5A9C-6A25-49B5-BD43-3F53EF8B2F77}" destId="{DE52D30A-5E83-41B6-A3A7-C71A79D38AF6}" srcOrd="1" destOrd="0" presId="urn:microsoft.com/office/officeart/2005/8/layout/lProcess2"/>
    <dgm:cxn modelId="{F1FBCED5-1CC7-4B80-A50F-DDDBF41BBFAD}" srcId="{259BE139-7BC1-4B50-9873-D7FE27BE40DD}" destId="{0B15D782-F7DB-48D6-A3FE-E8F36D635A3A}" srcOrd="2" destOrd="0" parTransId="{DF5D3586-D024-42AC-8F9A-26D16F1476EE}" sibTransId="{C42B1E2F-99F3-4D32-894A-071FB69DAD71}"/>
    <dgm:cxn modelId="{32A95561-963D-4BDA-A43E-6CC27ADEF308}" type="presOf" srcId="{8273D788-492E-4EF7-BEAE-1AE0272D1524}" destId="{9C642F08-4781-40A2-8171-2086CA36B2C5}" srcOrd="0" destOrd="0" presId="urn:microsoft.com/office/officeart/2005/8/layout/lProcess2"/>
    <dgm:cxn modelId="{D637CDD4-6184-4D47-BC08-D002F03A9D66}" type="presParOf" srcId="{0C0D7EC4-5A1D-4B4E-9A7F-B8E448E3197B}" destId="{533AB780-C3FC-4613-9C8F-DF4C984AC928}" srcOrd="0" destOrd="0" presId="urn:microsoft.com/office/officeart/2005/8/layout/lProcess2"/>
    <dgm:cxn modelId="{0A6B0322-28C2-4097-A77F-F453564F5D64}" type="presParOf" srcId="{533AB780-C3FC-4613-9C8F-DF4C984AC928}" destId="{B1B1D131-716A-4563-973A-0589CEBE51BF}" srcOrd="0" destOrd="0" presId="urn:microsoft.com/office/officeart/2005/8/layout/lProcess2"/>
    <dgm:cxn modelId="{54427A32-06D6-475B-9580-D13143DF6490}" type="presParOf" srcId="{533AB780-C3FC-4613-9C8F-DF4C984AC928}" destId="{DE52D30A-5E83-41B6-A3A7-C71A79D38AF6}" srcOrd="1" destOrd="0" presId="urn:microsoft.com/office/officeart/2005/8/layout/lProcess2"/>
    <dgm:cxn modelId="{EB271A44-D0D9-48ED-99F7-878913EF68B7}" type="presParOf" srcId="{533AB780-C3FC-4613-9C8F-DF4C984AC928}" destId="{C41C77AC-94F3-4533-A13E-07DD1D1402B4}" srcOrd="2" destOrd="0" presId="urn:microsoft.com/office/officeart/2005/8/layout/lProcess2"/>
    <dgm:cxn modelId="{9DDC618F-DF1A-4360-AB28-D65C8CDB1270}" type="presParOf" srcId="{C41C77AC-94F3-4533-A13E-07DD1D1402B4}" destId="{589A8ED6-258F-48C3-8342-0B651BF43573}" srcOrd="0" destOrd="0" presId="urn:microsoft.com/office/officeart/2005/8/layout/lProcess2"/>
    <dgm:cxn modelId="{E07C1E07-905E-43E3-AA87-AE2F6CF9D323}" type="presParOf" srcId="{589A8ED6-258F-48C3-8342-0B651BF43573}" destId="{7679D883-ADA6-425A-84CE-A1DA7F368D26}" srcOrd="0" destOrd="0" presId="urn:microsoft.com/office/officeart/2005/8/layout/lProcess2"/>
    <dgm:cxn modelId="{227F8F83-960C-42EA-AF02-50D0B249ADFB}" type="presParOf" srcId="{589A8ED6-258F-48C3-8342-0B651BF43573}" destId="{D93795CE-669F-4A7A-9A3C-2D8CA582E36E}" srcOrd="1" destOrd="0" presId="urn:microsoft.com/office/officeart/2005/8/layout/lProcess2"/>
    <dgm:cxn modelId="{D6E87864-1498-45AA-8315-1C90DB9C1B5E}" type="presParOf" srcId="{589A8ED6-258F-48C3-8342-0B651BF43573}" destId="{2E2753D1-E37F-4DC6-B1A2-E295EB587F53}" srcOrd="2" destOrd="0" presId="urn:microsoft.com/office/officeart/2005/8/layout/lProcess2"/>
    <dgm:cxn modelId="{A06C4645-EC2D-4C74-94E4-4E4BF9A30D72}" type="presParOf" srcId="{0C0D7EC4-5A1D-4B4E-9A7F-B8E448E3197B}" destId="{A003D36F-F37F-4E3B-B1DB-E617D1666B44}" srcOrd="1" destOrd="0" presId="urn:microsoft.com/office/officeart/2005/8/layout/lProcess2"/>
    <dgm:cxn modelId="{ED9921C8-CE7A-4DC6-9E5E-77E16CA015C2}" type="presParOf" srcId="{0C0D7EC4-5A1D-4B4E-9A7F-B8E448E3197B}" destId="{2279AC36-C595-4F29-8F0C-9C9E68A4B8F5}" srcOrd="2" destOrd="0" presId="urn:microsoft.com/office/officeart/2005/8/layout/lProcess2"/>
    <dgm:cxn modelId="{BE235D49-CCE2-46E4-8C77-72013D343873}" type="presParOf" srcId="{2279AC36-C595-4F29-8F0C-9C9E68A4B8F5}" destId="{40F3C558-C852-4CAB-8D7B-1D4EB500D797}" srcOrd="0" destOrd="0" presId="urn:microsoft.com/office/officeart/2005/8/layout/lProcess2"/>
    <dgm:cxn modelId="{30FFCB3F-6C8A-46AA-BC73-7ED9A29FB84F}" type="presParOf" srcId="{2279AC36-C595-4F29-8F0C-9C9E68A4B8F5}" destId="{95BDA8AB-9903-4171-B61B-A5C063FD3143}" srcOrd="1" destOrd="0" presId="urn:microsoft.com/office/officeart/2005/8/layout/lProcess2"/>
    <dgm:cxn modelId="{9B39188A-3BCF-4A2E-BF98-09393129611D}" type="presParOf" srcId="{2279AC36-C595-4F29-8F0C-9C9E68A4B8F5}" destId="{D413DC8E-3A33-4C10-B5B9-FCDFE9E011F8}" srcOrd="2" destOrd="0" presId="urn:microsoft.com/office/officeart/2005/8/layout/lProcess2"/>
    <dgm:cxn modelId="{10F72979-C10A-480A-A09D-623AA5B644C3}" type="presParOf" srcId="{D413DC8E-3A33-4C10-B5B9-FCDFE9E011F8}" destId="{B12571D3-0BA3-4969-A687-58403A260C30}" srcOrd="0" destOrd="0" presId="urn:microsoft.com/office/officeart/2005/8/layout/lProcess2"/>
    <dgm:cxn modelId="{DA89EED1-8AD3-4CE8-B0F4-05AC22842C2A}" type="presParOf" srcId="{B12571D3-0BA3-4969-A687-58403A260C30}" destId="{0AA72BF4-69C2-4216-8D84-FCAD5840E398}" srcOrd="0" destOrd="0" presId="urn:microsoft.com/office/officeart/2005/8/layout/lProcess2"/>
    <dgm:cxn modelId="{CD198FAD-1340-4D52-8087-8D69035A4DCB}" type="presParOf" srcId="{B12571D3-0BA3-4969-A687-58403A260C30}" destId="{7FA0D38E-2C76-4DA0-8DC9-BC2D36AB4E2F}" srcOrd="1" destOrd="0" presId="urn:microsoft.com/office/officeart/2005/8/layout/lProcess2"/>
    <dgm:cxn modelId="{5B354307-86A4-4BD7-9FE4-F818C32EDE9B}" type="presParOf" srcId="{B12571D3-0BA3-4969-A687-58403A260C30}" destId="{46877E26-53FD-4813-92C6-4BC1E34B9D10}" srcOrd="2" destOrd="0" presId="urn:microsoft.com/office/officeart/2005/8/layout/lProcess2"/>
    <dgm:cxn modelId="{9A0437B9-CB02-4329-9086-DC4EBE848C5C}" type="presParOf" srcId="{0C0D7EC4-5A1D-4B4E-9A7F-B8E448E3197B}" destId="{B650618F-942A-4FF5-BEDF-9EA993AB8931}" srcOrd="3" destOrd="0" presId="urn:microsoft.com/office/officeart/2005/8/layout/lProcess2"/>
    <dgm:cxn modelId="{0AF27318-5F7B-428B-B11C-6B37F8AE6E51}" type="presParOf" srcId="{0C0D7EC4-5A1D-4B4E-9A7F-B8E448E3197B}" destId="{874011E5-4F2C-43D8-AE25-FA40F1D12DC8}" srcOrd="4" destOrd="0" presId="urn:microsoft.com/office/officeart/2005/8/layout/lProcess2"/>
    <dgm:cxn modelId="{2CB8107E-4A9C-4525-96FE-2339C68AE797}" type="presParOf" srcId="{874011E5-4F2C-43D8-AE25-FA40F1D12DC8}" destId="{CDD2B98E-8E26-491F-A028-19065787AA1A}" srcOrd="0" destOrd="0" presId="urn:microsoft.com/office/officeart/2005/8/layout/lProcess2"/>
    <dgm:cxn modelId="{B39A575B-6B1F-4D12-B098-9CF24078379C}" type="presParOf" srcId="{874011E5-4F2C-43D8-AE25-FA40F1D12DC8}" destId="{7105EADA-CE76-402E-A76A-26D36E35F556}" srcOrd="1" destOrd="0" presId="urn:microsoft.com/office/officeart/2005/8/layout/lProcess2"/>
    <dgm:cxn modelId="{ADBF9244-270A-4ECB-BB86-AD8862B35FEA}" type="presParOf" srcId="{874011E5-4F2C-43D8-AE25-FA40F1D12DC8}" destId="{4E878A15-D818-4EA0-8E2F-A63106B1569C}" srcOrd="2" destOrd="0" presId="urn:microsoft.com/office/officeart/2005/8/layout/lProcess2"/>
    <dgm:cxn modelId="{20CE4209-B499-4DAC-B773-CFADE9B7AAC1}" type="presParOf" srcId="{4E878A15-D818-4EA0-8E2F-A63106B1569C}" destId="{729A66D3-7FE1-4589-997E-2BF409F9D1D7}" srcOrd="0" destOrd="0" presId="urn:microsoft.com/office/officeart/2005/8/layout/lProcess2"/>
    <dgm:cxn modelId="{F8B13361-8771-4CE3-80CE-5BD88BB32780}" type="presParOf" srcId="{729A66D3-7FE1-4589-997E-2BF409F9D1D7}" destId="{B5ABA9DE-98B6-4A20-96EE-2C8480557B47}" srcOrd="0" destOrd="0" presId="urn:microsoft.com/office/officeart/2005/8/layout/lProcess2"/>
    <dgm:cxn modelId="{5E33C1B5-9DBB-4AF0-8D02-78AAD5F80F47}" type="presParOf" srcId="{729A66D3-7FE1-4589-997E-2BF409F9D1D7}" destId="{F4FCFB9D-AFDF-4E8B-B1F2-78EBBEBAAD98}" srcOrd="1" destOrd="0" presId="urn:microsoft.com/office/officeart/2005/8/layout/lProcess2"/>
    <dgm:cxn modelId="{D0A537AF-F2D6-414C-BD62-FD1FCCF0E37C}" type="presParOf" srcId="{729A66D3-7FE1-4589-997E-2BF409F9D1D7}" destId="{370098C6-BE3E-4FB6-B362-B5E0673E9C2B}" srcOrd="2" destOrd="0" presId="urn:microsoft.com/office/officeart/2005/8/layout/lProcess2"/>
    <dgm:cxn modelId="{ACA867B2-5E56-41CD-B9DC-966A0B68FE38}" type="presParOf" srcId="{729A66D3-7FE1-4589-997E-2BF409F9D1D7}" destId="{2C65C94E-D28C-4BA2-A83B-2F28452F7F12}" srcOrd="3" destOrd="0" presId="urn:microsoft.com/office/officeart/2005/8/layout/lProcess2"/>
    <dgm:cxn modelId="{3178C402-31C6-4EEE-9981-BAC9AEA77834}" type="presParOf" srcId="{729A66D3-7FE1-4589-997E-2BF409F9D1D7}" destId="{566524FA-9EC1-48A8-9E19-34E9618C2FAB}" srcOrd="4" destOrd="0" presId="urn:microsoft.com/office/officeart/2005/8/layout/lProcess2"/>
    <dgm:cxn modelId="{B48FAF71-8CFC-4A0E-B38C-8B4EC84F0FF4}" type="presParOf" srcId="{729A66D3-7FE1-4589-997E-2BF409F9D1D7}" destId="{19868E94-9A66-439E-9F3A-17973473CD65}" srcOrd="5" destOrd="0" presId="urn:microsoft.com/office/officeart/2005/8/layout/lProcess2"/>
    <dgm:cxn modelId="{DAB5F4D5-DC73-471E-A96A-3A33855D665B}" type="presParOf" srcId="{729A66D3-7FE1-4589-997E-2BF409F9D1D7}" destId="{9C642F08-4781-40A2-8171-2086CA36B2C5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007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61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063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87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384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837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85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026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204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67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7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50B91-5DBB-4508-BD9E-0073A557E94B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4D19E-BA6B-4305-959A-2B107A2C1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02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hyperlink" Target="../&#1056;&#1072;&#1073;&#1086;&#1095;&#1080;&#1081;%20&#1089;&#1090;&#1086;&#1083;/&#1044;&#1086;&#1076;&#1072;&#1090;&#1082;&#1086;&#1074;&#1110;%20&#1089;&#1083;&#1072;&#1081;&#1076;&#1080;/&#1044;&#1086;&#1087;&#1086;&#1074;&#1110;&#1076;&#1110;.ppt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5800" y="923003"/>
            <a:ext cx="7772400" cy="501199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9200" b="1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19200" b="1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sz="19200" b="1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120000"/>
              </a:lnSpc>
            </a:pPr>
            <a:r>
              <a:rPr lang="ru-RU" sz="21600" b="1" kern="10" dirty="0" err="1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Презентація</a:t>
            </a:r>
            <a:r>
              <a:rPr lang="ru-RU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з </a:t>
            </a:r>
            <a:r>
              <a:rPr lang="ru-RU" sz="21600" b="1" kern="10" dirty="0" err="1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досвіду</a:t>
            </a:r>
            <a:r>
              <a:rPr lang="ru-RU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21600" b="1" kern="10" dirty="0" err="1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роботи</a:t>
            </a:r>
            <a:r>
              <a:rPr lang="ru-RU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21600" b="1" kern="10" dirty="0" err="1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вчителя</a:t>
            </a:r>
            <a:r>
              <a:rPr lang="ru-RU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21600" b="1" kern="10" dirty="0" err="1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початкових</a:t>
            </a:r>
            <a:r>
              <a:rPr lang="en-US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uk-UA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класів</a:t>
            </a:r>
            <a:r>
              <a:rPr lang="ru-RU" sz="21600" b="1" kern="10" dirty="0" smtClean="0">
                <a:ln w="9525">
                  <a:round/>
                  <a:headEnd/>
                  <a:tailEnd/>
                </a:ln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endParaRPr lang="ru-RU" sz="13900" b="1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120000"/>
              </a:lnSpc>
            </a:pPr>
            <a:r>
              <a:rPr lang="ru-RU" sz="58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58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144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_</a:t>
            </a:r>
            <a:r>
              <a:rPr lang="ru-RU" sz="14400" b="1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Вижницького_ЗЗСО</a:t>
            </a:r>
            <a:r>
              <a:rPr lang="ru-RU" sz="144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І-ІІІ </a:t>
            </a:r>
            <a:r>
              <a:rPr lang="ru-RU" sz="14400" b="1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ступенів</a:t>
            </a:r>
            <a:r>
              <a:rPr lang="ru-RU" sz="144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 </a:t>
            </a:r>
            <a:r>
              <a:rPr lang="ru-RU" sz="14400" b="1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ім.Ю</a:t>
            </a:r>
            <a:r>
              <a:rPr lang="ru-RU" sz="14400" b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. </a:t>
            </a:r>
            <a:r>
              <a:rPr lang="ru-RU" sz="14400" b="1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Bookman Old Style"/>
              </a:rPr>
              <a:t>Федьковича</a:t>
            </a:r>
            <a:endParaRPr lang="ru-RU" sz="14400" b="1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Bookman Old Style"/>
            </a:endParaRPr>
          </a:p>
          <a:p>
            <a:pPr>
              <a:lnSpc>
                <a:spcPct val="120000"/>
              </a:lnSpc>
            </a:pPr>
            <a:r>
              <a:rPr lang="uk-UA" sz="16000" b="1" u="sng" kern="10" dirty="0" smtClean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_</a:t>
            </a:r>
            <a:r>
              <a:rPr lang="uk-UA" sz="16000" b="1" u="sng" kern="10" dirty="0" err="1" smtClean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Федорощак</a:t>
            </a:r>
            <a:r>
              <a:rPr lang="uk-UA" sz="16000" b="1" u="sng" kern="10" dirty="0" smtClean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uk-UA" sz="16000" b="1" u="sng" kern="10" dirty="0" err="1" smtClean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Рімми</a:t>
            </a:r>
            <a:r>
              <a:rPr lang="uk-UA" sz="16000" b="1" u="sng" kern="10" dirty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uk-UA" sz="16000" b="1" u="sng" kern="10" dirty="0" smtClean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__				Дмитрівни</a:t>
            </a:r>
            <a:r>
              <a:rPr lang="uk-UA" sz="16000" b="1" u="sng" kern="10" dirty="0">
                <a:ln w="9525">
                  <a:round/>
                  <a:headEnd/>
                  <a:tailEnd/>
                </a:ln>
                <a:solidFill>
                  <a:srgbClr val="7030A0"/>
                </a:solidFill>
                <a:latin typeface="Monotype Corsiva" panose="03010101010201010101" pitchFamily="66" charset="0"/>
              </a:rPr>
              <a:t>_________________________</a:t>
            </a:r>
            <a:endParaRPr lang="ru-RU" sz="16000" b="1" u="sng" kern="10" dirty="0" smtClean="0">
              <a:ln w="9525">
                <a:round/>
                <a:headEnd/>
                <a:tailEnd/>
              </a:ln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542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981200" y="480149"/>
            <a:ext cx="51816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 b="1" i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Візитна картка</a:t>
            </a:r>
            <a:endParaRPr lang="ru-RU" sz="4400" b="1" i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1049369" y="1319230"/>
            <a:ext cx="685800" cy="482600"/>
            <a:chOff x="2078" y="190"/>
            <a:chExt cx="1615" cy="4630"/>
          </a:xfrm>
        </p:grpSpPr>
        <p:sp>
          <p:nvSpPr>
            <p:cNvPr id="5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6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7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9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76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11" name="AutoShape 52"/>
          <p:cNvSpPr>
            <a:spLocks noChangeArrowheads="1"/>
          </p:cNvSpPr>
          <p:nvPr/>
        </p:nvSpPr>
        <p:spPr bwMode="gray">
          <a:xfrm>
            <a:off x="1681502" y="1310050"/>
            <a:ext cx="4114800" cy="5334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80000"/>
              </a:lnSpc>
              <a:defRPr/>
            </a:pPr>
            <a:r>
              <a:rPr lang="uk-UA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Дата народження:</a:t>
            </a:r>
            <a:r>
              <a:rPr lang="uk-UA" i="1" dirty="0"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smtClean="0">
                <a:latin typeface="Times New Roman" pitchFamily="18" charset="0"/>
                <a:cs typeface="Arial" charset="0"/>
              </a:rPr>
              <a:t>16 грудня 1988 р.</a:t>
            </a:r>
            <a:endParaRPr lang="en-US" b="1" i="1" dirty="0">
              <a:latin typeface="Times New Roman" pitchFamily="18" charset="0"/>
              <a:cs typeface="Arial" charset="0"/>
            </a:endParaRPr>
          </a:p>
        </p:txBody>
      </p:sp>
      <p:grpSp>
        <p:nvGrpSpPr>
          <p:cNvPr id="12" name="Group 53"/>
          <p:cNvGrpSpPr>
            <a:grpSpLocks/>
          </p:cNvGrpSpPr>
          <p:nvPr/>
        </p:nvGrpSpPr>
        <p:grpSpPr bwMode="auto">
          <a:xfrm>
            <a:off x="1041982" y="2091479"/>
            <a:ext cx="685800" cy="482600"/>
            <a:chOff x="2078" y="190"/>
            <a:chExt cx="1615" cy="4630"/>
          </a:xfrm>
        </p:grpSpPr>
        <p:sp>
          <p:nvSpPr>
            <p:cNvPr id="13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14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15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6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17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8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762F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20" name="AutoShape 52"/>
          <p:cNvSpPr>
            <a:spLocks noChangeArrowheads="1"/>
          </p:cNvSpPr>
          <p:nvPr/>
        </p:nvSpPr>
        <p:spPr bwMode="gray">
          <a:xfrm>
            <a:off x="1735169" y="2033050"/>
            <a:ext cx="5791200" cy="6096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uk-UA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Освіта:</a:t>
            </a:r>
            <a:r>
              <a:rPr lang="uk-UA" i="1" dirty="0">
                <a:latin typeface="Times New Roman" pitchFamily="18" charset="0"/>
              </a:rPr>
              <a:t> </a:t>
            </a:r>
            <a:r>
              <a:rPr lang="uk-UA" sz="1600" b="1" i="1" dirty="0">
                <a:latin typeface="Times New Roman" pitchFamily="18" charset="0"/>
              </a:rPr>
              <a:t>вища</a:t>
            </a:r>
            <a:r>
              <a:rPr lang="uk-UA" sz="1600" b="1" i="1" dirty="0" smtClean="0">
                <a:latin typeface="Times New Roman" pitchFamily="18" charset="0"/>
              </a:rPr>
              <a:t>, закінчила ЧНУ______________________________________________</a:t>
            </a:r>
            <a:endParaRPr lang="en-US" sz="1600" b="1" i="1" dirty="0">
              <a:latin typeface="Times New Roman" pitchFamily="18" charset="0"/>
            </a:endParaRPr>
          </a:p>
        </p:txBody>
      </p:sp>
      <p:grpSp>
        <p:nvGrpSpPr>
          <p:cNvPr id="21" name="Group 53"/>
          <p:cNvGrpSpPr>
            <a:grpSpLocks/>
          </p:cNvGrpSpPr>
          <p:nvPr/>
        </p:nvGrpSpPr>
        <p:grpSpPr bwMode="auto">
          <a:xfrm>
            <a:off x="1088436" y="2847870"/>
            <a:ext cx="685800" cy="482600"/>
            <a:chOff x="2078" y="190"/>
            <a:chExt cx="1615" cy="4630"/>
          </a:xfrm>
        </p:grpSpPr>
        <p:sp>
          <p:nvSpPr>
            <p:cNvPr id="22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23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24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5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26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27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28" name="AutoShape 52"/>
          <p:cNvSpPr>
            <a:spLocks noChangeArrowheads="1"/>
          </p:cNvSpPr>
          <p:nvPr/>
        </p:nvSpPr>
        <p:spPr bwMode="gray">
          <a:xfrm>
            <a:off x="1769354" y="2783713"/>
            <a:ext cx="6324600" cy="685800"/>
          </a:xfrm>
          <a:prstGeom prst="roundRect">
            <a:avLst>
              <a:gd name="adj" fmla="val 45574"/>
            </a:avLst>
          </a:prstGeom>
          <a:noFill/>
          <a:ln w="57150" algn="ctr">
            <a:solidFill>
              <a:srgbClr val="FFCC0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Спеціальність: </a:t>
            </a:r>
            <a:r>
              <a:rPr lang="ru-RU" sz="1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,та </a:t>
            </a:r>
            <a:r>
              <a:rPr lang="ru-RU" sz="1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 в закладах </a:t>
            </a:r>
            <a:r>
              <a:rPr lang="ru-RU" sz="1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endParaRPr lang="en-US" sz="1600" b="1" i="1" dirty="0">
              <a:latin typeface="Times New Roman" pitchFamily="18" charset="0"/>
              <a:cs typeface="Arial" charset="0"/>
            </a:endParaRPr>
          </a:p>
        </p:txBody>
      </p:sp>
      <p:grpSp>
        <p:nvGrpSpPr>
          <p:cNvPr id="29" name="Group 53"/>
          <p:cNvGrpSpPr>
            <a:grpSpLocks/>
          </p:cNvGrpSpPr>
          <p:nvPr/>
        </p:nvGrpSpPr>
        <p:grpSpPr bwMode="auto">
          <a:xfrm>
            <a:off x="1131962" y="3632821"/>
            <a:ext cx="685800" cy="482600"/>
            <a:chOff x="2078" y="190"/>
            <a:chExt cx="1615" cy="4630"/>
          </a:xfrm>
        </p:grpSpPr>
        <p:sp>
          <p:nvSpPr>
            <p:cNvPr id="30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31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32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3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34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5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475E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36" name="AutoShape 52"/>
          <p:cNvSpPr>
            <a:spLocks noChangeArrowheads="1"/>
          </p:cNvSpPr>
          <p:nvPr/>
        </p:nvSpPr>
        <p:spPr bwMode="gray">
          <a:xfrm>
            <a:off x="1817336" y="3579619"/>
            <a:ext cx="6276617" cy="64372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80800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Місце роботи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: </a:t>
            </a:r>
            <a:r>
              <a:rPr lang="uk-UA" b="1" i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Вижницький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ЗЗСО </a:t>
            </a:r>
            <a:r>
              <a:rPr lang="en-US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I-III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ім.Юрія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Федьковича</a:t>
            </a:r>
            <a:r>
              <a:rPr lang="uk-UA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</a:t>
            </a:r>
            <a:endParaRPr lang="uk-UA" b="1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rial" charset="0"/>
            </a:endParaRPr>
          </a:p>
          <a:p>
            <a:pPr marL="342900" indent="-342900" eaLnBrk="0" hangingPunct="0">
              <a:lnSpc>
                <a:spcPct val="80000"/>
              </a:lnSpc>
              <a:defRPr/>
            </a:pPr>
            <a:endParaRPr lang="en-US" sz="1400" b="1" dirty="0">
              <a:latin typeface="Arial" charset="0"/>
              <a:cs typeface="Arial" charset="0"/>
            </a:endParaRPr>
          </a:p>
        </p:txBody>
      </p:sp>
      <p:grpSp>
        <p:nvGrpSpPr>
          <p:cNvPr id="37" name="Group 53"/>
          <p:cNvGrpSpPr>
            <a:grpSpLocks/>
          </p:cNvGrpSpPr>
          <p:nvPr/>
        </p:nvGrpSpPr>
        <p:grpSpPr bwMode="auto">
          <a:xfrm>
            <a:off x="1151540" y="4302750"/>
            <a:ext cx="685800" cy="482600"/>
            <a:chOff x="2078" y="190"/>
            <a:chExt cx="1615" cy="4630"/>
          </a:xfrm>
        </p:grpSpPr>
        <p:sp>
          <p:nvSpPr>
            <p:cNvPr id="38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39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40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42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3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33CCCC"/>
                </a:gs>
                <a:gs pos="100000">
                  <a:srgbClr val="185E5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45" name="AutoShape 52"/>
          <p:cNvSpPr>
            <a:spLocks noChangeArrowheads="1"/>
          </p:cNvSpPr>
          <p:nvPr/>
        </p:nvSpPr>
        <p:spPr bwMode="gray">
          <a:xfrm>
            <a:off x="1828784" y="4303734"/>
            <a:ext cx="6324600" cy="466725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33CCCC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16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Посада:</a:t>
            </a:r>
            <a:r>
              <a:rPr lang="uk-UA" sz="1400" i="1" dirty="0">
                <a:solidFill>
                  <a:srgbClr val="CC3300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uk-UA" sz="1600" b="1" i="1" dirty="0">
                <a:latin typeface="Times New Roman" pitchFamily="18" charset="0"/>
                <a:cs typeface="Arial" charset="0"/>
              </a:rPr>
              <a:t>вчитель початкових класів</a:t>
            </a:r>
            <a:endParaRPr lang="ru-RU" sz="1600" b="1" i="1" dirty="0">
              <a:latin typeface="Times New Roman" pitchFamily="18" charset="0"/>
              <a:cs typeface="Arial" charset="0"/>
            </a:endParaRPr>
          </a:p>
          <a:p>
            <a:pPr marL="342900" indent="-342900" eaLnBrk="0" hangingPunct="0">
              <a:lnSpc>
                <a:spcPct val="80000"/>
              </a:lnSpc>
              <a:defRPr/>
            </a:pPr>
            <a:endParaRPr lang="en-US" sz="600" b="1" dirty="0">
              <a:latin typeface="Arial" charset="0"/>
              <a:cs typeface="Arial" charset="0"/>
            </a:endParaRPr>
          </a:p>
        </p:txBody>
      </p:sp>
      <p:grpSp>
        <p:nvGrpSpPr>
          <p:cNvPr id="46" name="Group 53"/>
          <p:cNvGrpSpPr>
            <a:grpSpLocks/>
          </p:cNvGrpSpPr>
          <p:nvPr/>
        </p:nvGrpSpPr>
        <p:grpSpPr bwMode="auto">
          <a:xfrm>
            <a:off x="1107600" y="4940658"/>
            <a:ext cx="685800" cy="482600"/>
            <a:chOff x="2078" y="190"/>
            <a:chExt cx="1615" cy="4630"/>
          </a:xfrm>
        </p:grpSpPr>
        <p:sp>
          <p:nvSpPr>
            <p:cNvPr id="47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48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49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0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51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2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000080"/>
                </a:gs>
                <a:gs pos="100000">
                  <a:srgbClr val="00003B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53" name="AutoShape 52"/>
          <p:cNvSpPr>
            <a:spLocks noChangeArrowheads="1"/>
          </p:cNvSpPr>
          <p:nvPr/>
        </p:nvSpPr>
        <p:spPr bwMode="gray">
          <a:xfrm>
            <a:off x="1817762" y="4989478"/>
            <a:ext cx="2514600" cy="3810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16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Стаж роботи:</a:t>
            </a:r>
            <a:r>
              <a:rPr lang="uk-UA" sz="1400" i="1" dirty="0">
                <a:latin typeface="Times New Roman" pitchFamily="18" charset="0"/>
                <a:cs typeface="Arial" charset="0"/>
              </a:rPr>
              <a:t> </a:t>
            </a:r>
            <a:r>
              <a:rPr lang="uk-UA" sz="1600" b="1" i="1" dirty="0">
                <a:latin typeface="Times New Roman" pitchFamily="18" charset="0"/>
                <a:cs typeface="Arial" charset="0"/>
              </a:rPr>
              <a:t>9</a:t>
            </a:r>
            <a:r>
              <a:rPr lang="uk-UA" sz="1600" b="1" i="1" dirty="0" smtClean="0">
                <a:latin typeface="Times New Roman" pitchFamily="18" charset="0"/>
                <a:cs typeface="Arial" charset="0"/>
              </a:rPr>
              <a:t> років</a:t>
            </a:r>
            <a:endParaRPr lang="ru-RU" sz="1600" b="1" i="1" dirty="0">
              <a:latin typeface="Times New Roman" pitchFamily="18" charset="0"/>
              <a:cs typeface="Arial" charset="0"/>
            </a:endParaRPr>
          </a:p>
          <a:p>
            <a:pPr marL="342900" indent="-342900" eaLnBrk="0" hangingPunct="0">
              <a:lnSpc>
                <a:spcPct val="80000"/>
              </a:lnSpc>
              <a:defRPr/>
            </a:pPr>
            <a:endParaRPr lang="en-US" sz="600" b="1" dirty="0">
              <a:latin typeface="Arial" charset="0"/>
              <a:cs typeface="Arial" charset="0"/>
            </a:endParaRPr>
          </a:p>
        </p:txBody>
      </p:sp>
      <p:sp>
        <p:nvSpPr>
          <p:cNvPr id="54" name="AutoShape 52"/>
          <p:cNvSpPr>
            <a:spLocks noChangeArrowheads="1"/>
          </p:cNvSpPr>
          <p:nvPr/>
        </p:nvSpPr>
        <p:spPr bwMode="gray">
          <a:xfrm>
            <a:off x="4398640" y="4989478"/>
            <a:ext cx="2305050" cy="3810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16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Категорія:</a:t>
            </a:r>
            <a:r>
              <a:rPr lang="uk-UA" sz="1600" i="1" dirty="0"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smtClean="0">
                <a:latin typeface="Times New Roman" pitchFamily="18" charset="0"/>
                <a:cs typeface="Arial" charset="0"/>
              </a:rPr>
              <a:t>ІІ</a:t>
            </a:r>
            <a:endParaRPr lang="uk-UA" i="1" dirty="0">
              <a:latin typeface="Times New Roman" pitchFamily="18" charset="0"/>
              <a:cs typeface="Arial" charset="0"/>
            </a:endParaRPr>
          </a:p>
          <a:p>
            <a:pPr marL="342900" indent="-342900" eaLnBrk="0" hangingPunct="0">
              <a:lnSpc>
                <a:spcPct val="80000"/>
              </a:lnSpc>
              <a:defRPr/>
            </a:pPr>
            <a:endParaRPr lang="en-US" sz="700" b="1" dirty="0">
              <a:latin typeface="Arial" charset="0"/>
              <a:cs typeface="Arial" charset="0"/>
            </a:endParaRPr>
          </a:p>
        </p:txBody>
      </p:sp>
      <p:sp>
        <p:nvSpPr>
          <p:cNvPr id="55" name="AutoShape 52"/>
          <p:cNvSpPr>
            <a:spLocks noChangeArrowheads="1"/>
          </p:cNvSpPr>
          <p:nvPr/>
        </p:nvSpPr>
        <p:spPr bwMode="gray">
          <a:xfrm>
            <a:off x="6769968" y="4989478"/>
            <a:ext cx="2147890" cy="3810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uk-UA" sz="16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Рік атестації:</a:t>
            </a:r>
            <a:r>
              <a:rPr lang="uk-UA" sz="1400" b="1" i="1" dirty="0">
                <a:latin typeface="Times New Roman" pitchFamily="18" charset="0"/>
                <a:cs typeface="Arial" charset="0"/>
              </a:rPr>
              <a:t> </a:t>
            </a:r>
            <a:r>
              <a:rPr lang="uk-UA" b="1" i="1" dirty="0" smtClean="0">
                <a:latin typeface="Times New Roman" pitchFamily="18" charset="0"/>
                <a:cs typeface="Arial" charset="0"/>
              </a:rPr>
              <a:t>2018</a:t>
            </a:r>
            <a:endParaRPr lang="ru-RU" b="1" i="1" dirty="0">
              <a:latin typeface="Times New Roman" pitchFamily="18" charset="0"/>
              <a:cs typeface="Arial" charset="0"/>
            </a:endParaRPr>
          </a:p>
          <a:p>
            <a:pPr marL="342900" indent="-342900" eaLnBrk="0" hangingPunct="0">
              <a:lnSpc>
                <a:spcPct val="80000"/>
              </a:lnSpc>
              <a:defRPr/>
            </a:pPr>
            <a:endParaRPr lang="en-US" sz="600" b="1" dirty="0">
              <a:latin typeface="Arial" charset="0"/>
              <a:cs typeface="Arial" charset="0"/>
            </a:endParaRPr>
          </a:p>
        </p:txBody>
      </p:sp>
      <p:grpSp>
        <p:nvGrpSpPr>
          <p:cNvPr id="56" name="Group 53"/>
          <p:cNvGrpSpPr>
            <a:grpSpLocks/>
          </p:cNvGrpSpPr>
          <p:nvPr/>
        </p:nvGrpSpPr>
        <p:grpSpPr bwMode="auto">
          <a:xfrm>
            <a:off x="1142984" y="5600072"/>
            <a:ext cx="685800" cy="482600"/>
            <a:chOff x="2078" y="190"/>
            <a:chExt cx="1615" cy="4630"/>
          </a:xfrm>
        </p:grpSpPr>
        <p:sp>
          <p:nvSpPr>
            <p:cNvPr id="57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58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59" name="Oval 56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0" name="Oval 57"/>
            <p:cNvSpPr>
              <a:spLocks noChangeArrowheads="1"/>
            </p:cNvSpPr>
            <p:nvPr/>
          </p:nvSpPr>
          <p:spPr bwMode="gray">
            <a:xfrm>
              <a:off x="3080" y="190"/>
              <a:ext cx="434" cy="461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  <p:sp>
          <p:nvSpPr>
            <p:cNvPr id="61" name="Oval 58"/>
            <p:cNvSpPr>
              <a:spLocks noChangeArrowheads="1"/>
            </p:cNvSpPr>
            <p:nvPr/>
          </p:nvSpPr>
          <p:spPr bwMode="gray">
            <a:xfrm>
              <a:off x="2336" y="205"/>
              <a:ext cx="1107" cy="461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r"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2" name="Oval 59"/>
            <p:cNvSpPr>
              <a:spLocks noChangeArrowheads="1"/>
            </p:cNvSpPr>
            <p:nvPr/>
          </p:nvSpPr>
          <p:spPr bwMode="gray">
            <a:xfrm>
              <a:off x="2336" y="205"/>
              <a:ext cx="1105" cy="4615"/>
            </a:xfrm>
            <a:prstGeom prst="ellipse">
              <a:avLst/>
            </a:prstGeom>
            <a:gradFill rotWithShape="1">
              <a:gsLst>
                <a:gs pos="0">
                  <a:srgbClr val="6600FF"/>
                </a:gs>
                <a:gs pos="100000">
                  <a:srgbClr val="2F00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eaLnBrk="1" hangingPunct="1"/>
              <a:endParaRPr lang="ru-RU" altLang="ru-RU">
                <a:cs typeface="Arial" panose="020B0604020202020204" pitchFamily="34" charset="0"/>
              </a:endParaRPr>
            </a:p>
          </p:txBody>
        </p:sp>
      </p:grpSp>
      <p:sp>
        <p:nvSpPr>
          <p:cNvPr id="63" name="AutoShape 52"/>
          <p:cNvSpPr>
            <a:spLocks noChangeArrowheads="1"/>
          </p:cNvSpPr>
          <p:nvPr/>
        </p:nvSpPr>
        <p:spPr bwMode="gray">
          <a:xfrm>
            <a:off x="1867851" y="5524285"/>
            <a:ext cx="6477000" cy="609600"/>
          </a:xfrm>
          <a:prstGeom prst="roundRect">
            <a:avLst>
              <a:gd name="adj" fmla="val 50000"/>
            </a:avLst>
          </a:prstGeom>
          <a:noFill/>
          <a:ln w="57150" algn="ctr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endParaRPr lang="en-US" altLang="ru-RU" sz="1400" b="1">
              <a:cs typeface="Arial" panose="020B0604020202020204" pitchFamily="34" charset="0"/>
            </a:endParaRPr>
          </a:p>
        </p:txBody>
      </p:sp>
      <p:sp>
        <p:nvSpPr>
          <p:cNvPr id="64" name="Rectangle 56"/>
          <p:cNvSpPr>
            <a:spLocks noChangeArrowheads="1"/>
          </p:cNvSpPr>
          <p:nvPr/>
        </p:nvSpPr>
        <p:spPr bwMode="auto">
          <a:xfrm>
            <a:off x="2438400" y="5715000"/>
            <a:ext cx="6324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uk-UA" sz="16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Курси підвищення кваліфікації: </a:t>
            </a:r>
            <a:r>
              <a:rPr lang="uk-UA" sz="1000" b="1" i="1" dirty="0">
                <a:solidFill>
                  <a:srgbClr val="990033"/>
                </a:solidFill>
                <a:latin typeface="Arial" charset="0"/>
                <a:cs typeface="Arial" charset="0"/>
              </a:rPr>
              <a:t> </a:t>
            </a:r>
            <a:r>
              <a:rPr lang="uk-UA" sz="1400" b="1" i="1" dirty="0" smtClean="0">
                <a:latin typeface="Arial" charset="0"/>
                <a:cs typeface="Arial" charset="0"/>
              </a:rPr>
              <a:t>2020 </a:t>
            </a:r>
            <a:r>
              <a:rPr lang="uk-UA" sz="1400" b="1" i="1" dirty="0">
                <a:latin typeface="Arial" charset="0"/>
                <a:cs typeface="Arial" charset="0"/>
              </a:rPr>
              <a:t>рік,  </a:t>
            </a:r>
            <a:r>
              <a:rPr lang="uk-UA" sz="1400" b="1" i="1" dirty="0" smtClean="0">
                <a:latin typeface="Arial" charset="0"/>
                <a:cs typeface="Arial" charset="0"/>
              </a:rPr>
              <a:t>______</a:t>
            </a:r>
            <a:endParaRPr lang="uk-UA" sz="1400" b="1" i="1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58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Шаблоны для презентаций &quot;Осен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63790" y="37965"/>
            <a:ext cx="64087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uk-UA" sz="4400" b="1" i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Педагогічне кредо:</a:t>
            </a:r>
            <a:endParaRPr lang="ru-RU" sz="4400" b="1" i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261642" y="934064"/>
            <a:ext cx="5757874" cy="46148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Під небом синім і високим,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Стежина в’ється чарівна,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Через простори, через роки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Веде до істини вона.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Туди, де сонце світить ясно,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До мрій, надій і сподівань.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Велика праця і прекрасна – </a:t>
            </a:r>
          </a:p>
          <a:p>
            <a:pPr marL="0" indent="0" algn="ctr">
              <a:buNone/>
            </a:pPr>
            <a:r>
              <a:rPr lang="uk-UA" sz="3200" b="1" i="1" dirty="0" smtClean="0">
                <a:solidFill>
                  <a:srgbClr val="7030A0"/>
                </a:solidFill>
              </a:rPr>
              <a:t>Вести дітей в Країну знань.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  <p:pic>
        <p:nvPicPr>
          <p:cNvPr id="3080" name="Picture 8" descr="Зустріч першокласників у Веселковій Країні знань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433" y="1579835"/>
            <a:ext cx="3656390" cy="527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98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99652" y="226693"/>
            <a:ext cx="644504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Життєве кредо:</a:t>
            </a:r>
            <a:endParaRPr lang="uk-UA" sz="6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4370" y="1596386"/>
            <a:ext cx="5594145" cy="41259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Любити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цінувати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кожну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хвилину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нести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радість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книгах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шукати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істину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людях – </a:t>
            </a:r>
            <a:r>
              <a:rPr 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мудрість</a:t>
            </a:r>
            <a:r>
              <a:rPr 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8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755650" y="680116"/>
            <a:ext cx="76327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2400" b="1" u="sng" dirty="0">
                <a:latin typeface="Segoe Script" panose="030B0504020000000003" pitchFamily="66" charset="0"/>
              </a:rPr>
              <a:t>Тема, над якою працюю:</a:t>
            </a:r>
            <a:endParaRPr lang="ru-RU" altLang="ru-RU" sz="2400" dirty="0">
              <a:latin typeface="Segoe Script" panose="030B0504020000000003" pitchFamily="66" charset="0"/>
            </a:endParaRPr>
          </a:p>
          <a:p>
            <a:pPr algn="ctr"/>
            <a:r>
              <a:rPr lang="uk-UA" altLang="ru-RU" sz="2400" dirty="0">
                <a:latin typeface="Segoe Script" panose="030B0504020000000003" pitchFamily="66" charset="0"/>
              </a:rPr>
              <a:t> </a:t>
            </a:r>
            <a:r>
              <a:rPr lang="uk-UA" altLang="ru-RU" sz="2400" dirty="0" smtClean="0">
                <a:latin typeface="Segoe Script" panose="030B0504020000000003" pitchFamily="66" charset="0"/>
              </a:rPr>
              <a:t>«Розвиток креативного та критичного мислення в учнів початкових класів НУШ».</a:t>
            </a:r>
            <a:endParaRPr lang="uk-UA" altLang="ru-RU" sz="2400" dirty="0">
              <a:latin typeface="Segoe Script" panose="030B0504020000000003" pitchFamily="66" charset="0"/>
            </a:endParaRPr>
          </a:p>
          <a:p>
            <a:pPr algn="ctr"/>
            <a:r>
              <a:rPr lang="uk-UA" altLang="ru-RU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Актуальність теми:</a:t>
            </a:r>
            <a:endParaRPr lang="ru-RU" altLang="ru-RU" sz="2400" b="1" dirty="0">
              <a:solidFill>
                <a:srgbClr val="FF0000"/>
              </a:solidFill>
              <a:latin typeface="Segoe Script" panose="030B0504020000000003" pitchFamily="66" charset="0"/>
            </a:endParaRPr>
          </a:p>
        </p:txBody>
      </p:sp>
      <p:grpSp>
        <p:nvGrpSpPr>
          <p:cNvPr id="4" name="Group 110"/>
          <p:cNvGrpSpPr>
            <a:grpSpLocks/>
          </p:cNvGrpSpPr>
          <p:nvPr/>
        </p:nvGrpSpPr>
        <p:grpSpPr bwMode="auto">
          <a:xfrm>
            <a:off x="355600" y="2257425"/>
            <a:ext cx="8229600" cy="3722688"/>
            <a:chOff x="1344" y="1056"/>
            <a:chExt cx="2942" cy="2544"/>
          </a:xfrm>
        </p:grpSpPr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1344" y="1056"/>
              <a:ext cx="2928" cy="432"/>
              <a:chOff x="1248" y="1440"/>
              <a:chExt cx="2928" cy="432"/>
            </a:xfrm>
          </p:grpSpPr>
          <p:sp>
            <p:nvSpPr>
              <p:cNvPr id="36" name="AutoShape 20"/>
              <p:cNvSpPr>
                <a:spLocks noChangeArrowheads="1"/>
              </p:cNvSpPr>
              <p:nvPr/>
            </p:nvSpPr>
            <p:spPr bwMode="gray">
              <a:xfrm>
                <a:off x="1462" y="1469"/>
                <a:ext cx="2714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grpSp>
            <p:nvGrpSpPr>
              <p:cNvPr id="37" name="Group 21"/>
              <p:cNvGrpSpPr>
                <a:grpSpLocks/>
              </p:cNvGrpSpPr>
              <p:nvPr/>
            </p:nvGrpSpPr>
            <p:grpSpPr bwMode="auto">
              <a:xfrm>
                <a:off x="1248" y="1440"/>
                <a:ext cx="528" cy="432"/>
                <a:chOff x="720" y="960"/>
                <a:chExt cx="987" cy="795"/>
              </a:xfrm>
            </p:grpSpPr>
            <p:sp>
              <p:nvSpPr>
                <p:cNvPr id="40" name="Oval 22"/>
                <p:cNvSpPr>
                  <a:spLocks noChangeArrowheads="1"/>
                </p:cNvSpPr>
                <p:nvPr/>
              </p:nvSpPr>
              <p:spPr bwMode="gray">
                <a:xfrm rot="1758052">
                  <a:off x="747" y="988"/>
                  <a:ext cx="964" cy="76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41" name="Oval 23"/>
                <p:cNvSpPr>
                  <a:spLocks noChangeArrowheads="1"/>
                </p:cNvSpPr>
                <p:nvPr/>
              </p:nvSpPr>
              <p:spPr bwMode="gray">
                <a:xfrm rot="1758052">
                  <a:off x="720" y="960"/>
                  <a:ext cx="961" cy="76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767676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0" hangingPunct="0"/>
                  <a:endParaRPr lang="uk-UA" altLang="ru-RU" sz="2000" b="1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38" name="Text Box 25"/>
              <p:cNvSpPr txBox="1">
                <a:spLocks noChangeArrowheads="1"/>
              </p:cNvSpPr>
              <p:nvPr/>
            </p:nvSpPr>
            <p:spPr bwMode="gray">
              <a:xfrm>
                <a:off x="1728" y="1488"/>
                <a:ext cx="2160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ru-RU" altLang="ru-RU" sz="2000" b="1">
                  <a:solidFill>
                    <a:srgbClr val="A5002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9" name="Text Box 26"/>
              <p:cNvSpPr txBox="1">
                <a:spLocks noChangeArrowheads="1"/>
              </p:cNvSpPr>
              <p:nvPr/>
            </p:nvSpPr>
            <p:spPr bwMode="gray">
              <a:xfrm>
                <a:off x="1420" y="1458"/>
                <a:ext cx="153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r>
                  <a:rPr lang="en-US" altLang="ru-RU" sz="3200" b="1">
                    <a:solidFill>
                      <a:srgbClr val="FFFFFF"/>
                    </a:solidFill>
                    <a:latin typeface="Arial" panose="020B0604020202020204" pitchFamily="34" charset="0"/>
                  </a:rPr>
                  <a:t>1</a:t>
                </a:r>
              </a:p>
            </p:txBody>
          </p:sp>
        </p:grpSp>
        <p:grpSp>
          <p:nvGrpSpPr>
            <p:cNvPr id="6" name="Group 27"/>
            <p:cNvGrpSpPr>
              <a:grpSpLocks/>
            </p:cNvGrpSpPr>
            <p:nvPr/>
          </p:nvGrpSpPr>
          <p:grpSpPr bwMode="auto">
            <a:xfrm>
              <a:off x="1344" y="1584"/>
              <a:ext cx="2938" cy="432"/>
              <a:chOff x="1296" y="1728"/>
              <a:chExt cx="2938" cy="432"/>
            </a:xfrm>
          </p:grpSpPr>
          <p:sp>
            <p:nvSpPr>
              <p:cNvPr id="30" name="AutoShape 28"/>
              <p:cNvSpPr>
                <a:spLocks noChangeArrowheads="1"/>
              </p:cNvSpPr>
              <p:nvPr/>
            </p:nvSpPr>
            <p:spPr bwMode="gray">
              <a:xfrm>
                <a:off x="1520" y="1748"/>
                <a:ext cx="2714" cy="34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39999"/>
                    </a:schemeClr>
                  </a:gs>
                </a:gsLst>
                <a:lin ang="0" scaled="1"/>
              </a:gradFill>
              <a:ln w="38100" algn="ctr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31" name="Oval 29"/>
              <p:cNvSpPr>
                <a:spLocks noChangeArrowheads="1"/>
              </p:cNvSpPr>
              <p:nvPr/>
            </p:nvSpPr>
            <p:spPr bwMode="gray">
              <a:xfrm rot="1758052">
                <a:off x="1310" y="1748"/>
                <a:ext cx="514" cy="419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32" name="Oval 30"/>
              <p:cNvSpPr>
                <a:spLocks noChangeArrowheads="1"/>
              </p:cNvSpPr>
              <p:nvPr/>
            </p:nvSpPr>
            <p:spPr bwMode="gray">
              <a:xfrm rot="1758052">
                <a:off x="1296" y="1728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33" name="Oval 31"/>
              <p:cNvSpPr>
                <a:spLocks noChangeArrowheads="1"/>
              </p:cNvSpPr>
              <p:nvPr/>
            </p:nvSpPr>
            <p:spPr bwMode="gray">
              <a:xfrm>
                <a:off x="1347" y="1754"/>
                <a:ext cx="231" cy="2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uk-UA" altLang="ru-RU" sz="2000" b="1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4" name="Text Box 32"/>
              <p:cNvSpPr txBox="1">
                <a:spLocks noChangeArrowheads="1"/>
              </p:cNvSpPr>
              <p:nvPr/>
            </p:nvSpPr>
            <p:spPr bwMode="gray">
              <a:xfrm>
                <a:off x="1776" y="1776"/>
                <a:ext cx="21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altLang="ru-RU" sz="1600" b="1">
                  <a:solidFill>
                    <a:srgbClr val="000099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5" name="Text Box 33"/>
              <p:cNvSpPr txBox="1">
                <a:spLocks noChangeArrowheads="1"/>
              </p:cNvSpPr>
              <p:nvPr/>
            </p:nvSpPr>
            <p:spPr bwMode="gray">
              <a:xfrm>
                <a:off x="1468" y="1746"/>
                <a:ext cx="153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r>
                  <a:rPr lang="en-US" altLang="ru-RU" sz="3200" b="1">
                    <a:solidFill>
                      <a:srgbClr val="FFFFFF"/>
                    </a:solidFill>
                    <a:latin typeface="Arial" panose="020B0604020202020204" pitchFamily="34" charset="0"/>
                  </a:rPr>
                  <a:t>2</a:t>
                </a:r>
              </a:p>
            </p:txBody>
          </p:sp>
        </p:grpSp>
        <p:grpSp>
          <p:nvGrpSpPr>
            <p:cNvPr id="7" name="Group 87"/>
            <p:cNvGrpSpPr>
              <a:grpSpLocks/>
            </p:cNvGrpSpPr>
            <p:nvPr/>
          </p:nvGrpSpPr>
          <p:grpSpPr bwMode="auto">
            <a:xfrm>
              <a:off x="1344" y="2112"/>
              <a:ext cx="2942" cy="432"/>
              <a:chOff x="1248" y="1440"/>
              <a:chExt cx="2942" cy="432"/>
            </a:xfrm>
          </p:grpSpPr>
          <p:sp>
            <p:nvSpPr>
              <p:cNvPr id="23" name="AutoShape 88"/>
              <p:cNvSpPr>
                <a:spLocks noChangeArrowheads="1"/>
              </p:cNvSpPr>
              <p:nvPr/>
            </p:nvSpPr>
            <p:spPr bwMode="gray">
              <a:xfrm>
                <a:off x="1462" y="1469"/>
                <a:ext cx="2714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grpSp>
            <p:nvGrpSpPr>
              <p:cNvPr id="24" name="Group 89"/>
              <p:cNvGrpSpPr>
                <a:grpSpLocks/>
              </p:cNvGrpSpPr>
              <p:nvPr/>
            </p:nvGrpSpPr>
            <p:grpSpPr bwMode="auto">
              <a:xfrm>
                <a:off x="1248" y="1440"/>
                <a:ext cx="528" cy="432"/>
                <a:chOff x="720" y="960"/>
                <a:chExt cx="987" cy="795"/>
              </a:xfrm>
            </p:grpSpPr>
            <p:sp>
              <p:nvSpPr>
                <p:cNvPr id="27" name="Oval 90"/>
                <p:cNvSpPr>
                  <a:spLocks noChangeArrowheads="1"/>
                </p:cNvSpPr>
                <p:nvPr/>
              </p:nvSpPr>
              <p:spPr bwMode="gray">
                <a:xfrm rot="1758052">
                  <a:off x="747" y="987"/>
                  <a:ext cx="964" cy="7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28" name="Oval 91"/>
                <p:cNvSpPr>
                  <a:spLocks noChangeArrowheads="1"/>
                </p:cNvSpPr>
                <p:nvPr/>
              </p:nvSpPr>
              <p:spPr bwMode="gray">
                <a:xfrm rot="1758052">
                  <a:off x="720" y="947"/>
                  <a:ext cx="961" cy="7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29" name="Oval 92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767676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0" hangingPunct="0"/>
                  <a:endParaRPr lang="uk-UA" altLang="ru-RU" sz="2000" b="1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Text Box 93"/>
              <p:cNvSpPr txBox="1">
                <a:spLocks noChangeArrowheads="1"/>
              </p:cNvSpPr>
              <p:nvPr/>
            </p:nvSpPr>
            <p:spPr bwMode="gray">
              <a:xfrm>
                <a:off x="1728" y="1488"/>
                <a:ext cx="246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0" hangingPunct="0"/>
                <a:endParaRPr lang="en-US" altLang="ru-RU" sz="1600" b="1">
                  <a:solidFill>
                    <a:srgbClr val="00206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6" name="Text Box 94"/>
              <p:cNvSpPr txBox="1">
                <a:spLocks noChangeArrowheads="1"/>
              </p:cNvSpPr>
              <p:nvPr/>
            </p:nvSpPr>
            <p:spPr bwMode="gray">
              <a:xfrm>
                <a:off x="1420" y="1458"/>
                <a:ext cx="153" cy="3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r>
                  <a:rPr lang="en-US" altLang="ru-RU" sz="3200" b="1">
                    <a:solidFill>
                      <a:srgbClr val="FFFFFF"/>
                    </a:solidFill>
                    <a:latin typeface="Arial" panose="020B0604020202020204" pitchFamily="34" charset="0"/>
                  </a:rPr>
                  <a:t>3</a:t>
                </a:r>
              </a:p>
            </p:txBody>
          </p:sp>
        </p:grpSp>
        <p:grpSp>
          <p:nvGrpSpPr>
            <p:cNvPr id="8" name="Group 95"/>
            <p:cNvGrpSpPr>
              <a:grpSpLocks/>
            </p:cNvGrpSpPr>
            <p:nvPr/>
          </p:nvGrpSpPr>
          <p:grpSpPr bwMode="auto">
            <a:xfrm>
              <a:off x="1344" y="2640"/>
              <a:ext cx="2928" cy="432"/>
              <a:chOff x="1296" y="1728"/>
              <a:chExt cx="2928" cy="432"/>
            </a:xfrm>
          </p:grpSpPr>
          <p:sp>
            <p:nvSpPr>
              <p:cNvPr id="17" name="AutoShape 96"/>
              <p:cNvSpPr>
                <a:spLocks noChangeArrowheads="1"/>
              </p:cNvSpPr>
              <p:nvPr/>
            </p:nvSpPr>
            <p:spPr bwMode="gray">
              <a:xfrm>
                <a:off x="1510" y="1757"/>
                <a:ext cx="2714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39999"/>
                    </a:schemeClr>
                  </a:gs>
                </a:gsLst>
                <a:lin ang="0" scaled="1"/>
              </a:gradFill>
              <a:ln w="38100" algn="ctr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18" name="Oval 97"/>
              <p:cNvSpPr>
                <a:spLocks noChangeArrowheads="1"/>
              </p:cNvSpPr>
              <p:nvPr/>
            </p:nvSpPr>
            <p:spPr bwMode="gray">
              <a:xfrm rot="1758052">
                <a:off x="1310" y="1743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19" name="Oval 98"/>
              <p:cNvSpPr>
                <a:spLocks noChangeArrowheads="1"/>
              </p:cNvSpPr>
              <p:nvPr/>
            </p:nvSpPr>
            <p:spPr bwMode="gray">
              <a:xfrm rot="1758052">
                <a:off x="1296" y="1728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sp>
            <p:nvSpPr>
              <p:cNvPr id="20" name="Oval 99"/>
              <p:cNvSpPr>
                <a:spLocks noChangeArrowheads="1"/>
              </p:cNvSpPr>
              <p:nvPr/>
            </p:nvSpPr>
            <p:spPr bwMode="gray">
              <a:xfrm>
                <a:off x="1347" y="1754"/>
                <a:ext cx="231" cy="2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76767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uk-UA" altLang="ru-RU" sz="2000" b="1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1" name="Text Box 100"/>
              <p:cNvSpPr txBox="1">
                <a:spLocks noChangeArrowheads="1"/>
              </p:cNvSpPr>
              <p:nvPr/>
            </p:nvSpPr>
            <p:spPr bwMode="gray">
              <a:xfrm>
                <a:off x="1776" y="1776"/>
                <a:ext cx="21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en-US" altLang="ru-RU" sz="1600" b="1">
                  <a:solidFill>
                    <a:srgbClr val="00206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" name="Text Box 101"/>
              <p:cNvSpPr txBox="1">
                <a:spLocks noChangeArrowheads="1"/>
              </p:cNvSpPr>
              <p:nvPr/>
            </p:nvSpPr>
            <p:spPr bwMode="gray">
              <a:xfrm>
                <a:off x="1468" y="1746"/>
                <a:ext cx="153" cy="3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r>
                  <a:rPr lang="en-US" altLang="ru-RU" sz="3200" b="1">
                    <a:solidFill>
                      <a:srgbClr val="FFFFFF"/>
                    </a:solidFill>
                    <a:latin typeface="Arial" panose="020B0604020202020204" pitchFamily="34" charset="0"/>
                  </a:rPr>
                  <a:t>4</a:t>
                </a:r>
              </a:p>
            </p:txBody>
          </p:sp>
        </p:grpSp>
        <p:grpSp>
          <p:nvGrpSpPr>
            <p:cNvPr id="9" name="Group 102"/>
            <p:cNvGrpSpPr>
              <a:grpSpLocks/>
            </p:cNvGrpSpPr>
            <p:nvPr/>
          </p:nvGrpSpPr>
          <p:grpSpPr bwMode="auto">
            <a:xfrm>
              <a:off x="1344" y="3168"/>
              <a:ext cx="2928" cy="432"/>
              <a:chOff x="1248" y="1440"/>
              <a:chExt cx="2928" cy="432"/>
            </a:xfrm>
          </p:grpSpPr>
          <p:sp>
            <p:nvSpPr>
              <p:cNvPr id="10" name="AutoShape 103"/>
              <p:cNvSpPr>
                <a:spLocks noChangeArrowheads="1"/>
              </p:cNvSpPr>
              <p:nvPr/>
            </p:nvSpPr>
            <p:spPr bwMode="gray">
              <a:xfrm>
                <a:off x="1462" y="1472"/>
                <a:ext cx="2714" cy="343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uk-UA" sz="2000" b="1">
                  <a:solidFill>
                    <a:schemeClr val="bg1"/>
                  </a:solidFill>
                  <a:latin typeface="Arial" charset="0"/>
                  <a:cs typeface="+mn-cs"/>
                </a:endParaRPr>
              </a:p>
            </p:txBody>
          </p:sp>
          <p:grpSp>
            <p:nvGrpSpPr>
              <p:cNvPr id="11" name="Group 104"/>
              <p:cNvGrpSpPr>
                <a:grpSpLocks/>
              </p:cNvGrpSpPr>
              <p:nvPr/>
            </p:nvGrpSpPr>
            <p:grpSpPr bwMode="auto">
              <a:xfrm>
                <a:off x="1248" y="1440"/>
                <a:ext cx="528" cy="432"/>
                <a:chOff x="720" y="960"/>
                <a:chExt cx="987" cy="795"/>
              </a:xfrm>
            </p:grpSpPr>
            <p:sp>
              <p:nvSpPr>
                <p:cNvPr id="14" name="Oval 105"/>
                <p:cNvSpPr>
                  <a:spLocks noChangeArrowheads="1"/>
                </p:cNvSpPr>
                <p:nvPr/>
              </p:nvSpPr>
              <p:spPr bwMode="gray">
                <a:xfrm rot="1758052">
                  <a:off x="747" y="988"/>
                  <a:ext cx="964" cy="76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15" name="Oval 106"/>
                <p:cNvSpPr>
                  <a:spLocks noChangeArrowheads="1"/>
                </p:cNvSpPr>
                <p:nvPr/>
              </p:nvSpPr>
              <p:spPr bwMode="gray">
                <a:xfrm rot="1758052">
                  <a:off x="720" y="960"/>
                  <a:ext cx="961" cy="76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eaLnBrk="0" fontAlgn="auto" hangingPunct="0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uk-UA" sz="2000" b="1">
                    <a:solidFill>
                      <a:schemeClr val="bg1"/>
                    </a:solidFill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16" name="Oval 107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767676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0" hangingPunct="0"/>
                  <a:endParaRPr lang="uk-UA" altLang="ru-RU" sz="2000" b="1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2" name="Text Box 108"/>
              <p:cNvSpPr txBox="1">
                <a:spLocks noChangeArrowheads="1"/>
              </p:cNvSpPr>
              <p:nvPr/>
            </p:nvSpPr>
            <p:spPr bwMode="gray">
              <a:xfrm>
                <a:off x="1728" y="1489"/>
                <a:ext cx="216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en-US" altLang="ru-RU" sz="1600" b="1">
                  <a:solidFill>
                    <a:srgbClr val="00206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" name="Text Box 109"/>
              <p:cNvSpPr txBox="1">
                <a:spLocks noChangeArrowheads="1"/>
              </p:cNvSpPr>
              <p:nvPr/>
            </p:nvSpPr>
            <p:spPr bwMode="gray">
              <a:xfrm>
                <a:off x="1420" y="1458"/>
                <a:ext cx="153" cy="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0" hangingPunct="0"/>
                <a:r>
                  <a:rPr lang="en-US" altLang="ru-RU" sz="3200" b="1">
                    <a:solidFill>
                      <a:srgbClr val="FFFFFF"/>
                    </a:solidFill>
                    <a:latin typeface="Arial" panose="020B0604020202020204" pitchFamily="34" charset="0"/>
                  </a:rPr>
                  <a:t>5</a:t>
                </a:r>
              </a:p>
            </p:txBody>
          </p:sp>
        </p:grpSp>
      </p:grpSp>
      <p:sp>
        <p:nvSpPr>
          <p:cNvPr id="43" name="Прямоугольник 3"/>
          <p:cNvSpPr>
            <a:spLocks noChangeArrowheads="1"/>
          </p:cNvSpPr>
          <p:nvPr/>
        </p:nvSpPr>
        <p:spPr bwMode="auto">
          <a:xfrm>
            <a:off x="1681324" y="2239439"/>
            <a:ext cx="6499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-сприяє формуванню та розвитку інноваційної особистості,  яка спроможна повноцінно реалізуватися в житті;</a:t>
            </a:r>
            <a:endParaRPr lang="ru-RU" alt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2047"/>
          <p:cNvSpPr>
            <a:spLocks noChangeArrowheads="1"/>
          </p:cNvSpPr>
          <p:nvPr/>
        </p:nvSpPr>
        <p:spPr bwMode="auto">
          <a:xfrm>
            <a:off x="1579563" y="2990850"/>
            <a:ext cx="69675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uk-UA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uk-UA" alt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забезпечує умови для розвитку креативної особистості дитини;</a:t>
            </a:r>
            <a:r>
              <a:rPr lang="ru-RU" alt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altLang="ru-RU" sz="1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2048"/>
          <p:cNvSpPr>
            <a:spLocks noChangeArrowheads="1"/>
          </p:cNvSpPr>
          <p:nvPr/>
        </p:nvSpPr>
        <p:spPr bwMode="auto">
          <a:xfrm>
            <a:off x="1606550" y="3762375"/>
            <a:ext cx="6911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можливим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оригінальний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сучасного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уроку 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почтакових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класах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6" name="Прямоугольник 2050"/>
          <p:cNvSpPr>
            <a:spLocks noChangeArrowheads="1"/>
          </p:cNvSpPr>
          <p:nvPr/>
        </p:nvSpPr>
        <p:spPr bwMode="auto">
          <a:xfrm>
            <a:off x="1600200" y="4548188"/>
            <a:ext cx="6946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dirty="0">
                <a:latin typeface="Times New Roman" panose="02020603050405020304" pitchFamily="18" charset="0"/>
                <a:cs typeface="Calibri" panose="020F0502020204030204" pitchFamily="34" charset="0"/>
              </a:rPr>
              <a:t> -</a:t>
            </a:r>
            <a:r>
              <a:rPr lang="uk-UA" altLang="ru-RU" b="1" i="1" dirty="0">
                <a:latin typeface="Times New Roman" panose="02020603050405020304" pitchFamily="18" charset="0"/>
                <a:cs typeface="Calibri" panose="020F0502020204030204" pitchFamily="34" charset="0"/>
              </a:rPr>
              <a:t>сприяє позитивній мотивації учнів до пізнавальної діяльності, потребі в самопізнанні, самореалізації та самовдосконаленні;</a:t>
            </a:r>
            <a:r>
              <a:rPr lang="ru-RU" altLang="ru-RU" b="1" i="1" dirty="0">
                <a:latin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altLang="ru-RU" b="1" i="1" dirty="0"/>
          </a:p>
        </p:txBody>
      </p:sp>
      <p:sp>
        <p:nvSpPr>
          <p:cNvPr id="47" name="Прямоугольник 2051"/>
          <p:cNvSpPr>
            <a:spLocks noChangeArrowheads="1"/>
          </p:cNvSpPr>
          <p:nvPr/>
        </p:nvSpPr>
        <p:spPr bwMode="auto">
          <a:xfrm>
            <a:off x="1673224" y="5497513"/>
            <a:ext cx="6715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alt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alt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стимулює</a:t>
            </a:r>
            <a:r>
              <a:rPr lang="ru-RU" alt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alt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самостійного</a:t>
            </a:r>
            <a:r>
              <a:rPr lang="ru-RU" alt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пошуку</a:t>
            </a:r>
            <a:r>
              <a:rPr lang="ru-RU" alt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нової</a:t>
            </a:r>
            <a:r>
              <a:rPr lang="ru-RU" alt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інформації</a:t>
            </a:r>
            <a:r>
              <a:rPr lang="ru-RU" alt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altLang="ru-RU" b="1" i="1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18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 со стрелкой вниз 2"/>
          <p:cNvSpPr/>
          <p:nvPr/>
        </p:nvSpPr>
        <p:spPr>
          <a:xfrm>
            <a:off x="2268538" y="182563"/>
            <a:ext cx="4535487" cy="1223962"/>
          </a:xfrm>
          <a:prstGeom prst="downArrowCallou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Мета досвіду:</a:t>
            </a:r>
            <a:endParaRPr lang="ru-RU" sz="5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66245380"/>
              </p:ext>
            </p:extLst>
          </p:nvPr>
        </p:nvGraphicFramePr>
        <p:xfrm>
          <a:off x="863445" y="1230203"/>
          <a:ext cx="7200800" cy="5046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05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44013" y="422785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Правила педагогічної майстерності</a:t>
            </a:r>
            <a:endParaRPr lang="ru-RU" b="1" dirty="0">
              <a:solidFill>
                <a:srgbClr val="C0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93370" y="1655004"/>
            <a:ext cx="3741513" cy="1827657"/>
            <a:chOff x="3420" y="328612"/>
            <a:chExt cx="4175428" cy="1827657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3420" y="328612"/>
              <a:ext cx="4175428" cy="182765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 txBox="1"/>
            <p:nvPr/>
          </p:nvSpPr>
          <p:spPr>
            <a:xfrm>
              <a:off x="92639" y="417831"/>
              <a:ext cx="3996990" cy="16492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600" kern="1200" dirty="0" smtClean="0">
                  <a:solidFill>
                    <a:schemeClr val="tx1"/>
                  </a:solidFill>
                </a:rPr>
                <a:t>Ніколи не зупинятися на досягнутому</a:t>
              </a:r>
              <a:endParaRPr lang="ru-RU" sz="36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057790" y="1601343"/>
            <a:ext cx="3720662" cy="1827657"/>
            <a:chOff x="4257681" y="400037"/>
            <a:chExt cx="4175428" cy="1827657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4257681" y="400037"/>
              <a:ext cx="4175428" cy="182765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0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 txBox="1"/>
            <p:nvPr/>
          </p:nvSpPr>
          <p:spPr>
            <a:xfrm>
              <a:off x="4687018" y="489256"/>
              <a:ext cx="3656871" cy="16492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600" kern="1200" dirty="0" smtClean="0">
                  <a:solidFill>
                    <a:schemeClr val="tx1"/>
                  </a:solidFill>
                </a:rPr>
                <a:t>Ділитися з дітьми своїм досвідом</a:t>
              </a:r>
              <a:endParaRPr lang="ru-RU" sz="36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193370" y="4058837"/>
            <a:ext cx="3493727" cy="2135486"/>
            <a:chOff x="42825" y="2543189"/>
            <a:chExt cx="4175428" cy="1827657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42825" y="2543189"/>
              <a:ext cx="4175428" cy="182765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0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 txBox="1"/>
            <p:nvPr/>
          </p:nvSpPr>
          <p:spPr>
            <a:xfrm>
              <a:off x="132044" y="2632408"/>
              <a:ext cx="3996990" cy="16492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kern="1200" dirty="0" smtClean="0">
                  <a:solidFill>
                    <a:schemeClr val="tx1"/>
                  </a:solidFill>
                </a:rPr>
                <a:t>Займатися самоосвітою: вчити і вчитися самій</a:t>
              </a:r>
              <a:endParaRPr lang="ru-RU" sz="32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440366" y="3893574"/>
            <a:ext cx="3460989" cy="2240186"/>
            <a:chOff x="4005146" y="2543189"/>
            <a:chExt cx="4467371" cy="1827657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4297089" y="2543189"/>
              <a:ext cx="4175428" cy="182765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 txBox="1"/>
            <p:nvPr/>
          </p:nvSpPr>
          <p:spPr>
            <a:xfrm>
              <a:off x="4005146" y="2632408"/>
              <a:ext cx="4378151" cy="16492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600" kern="1200" dirty="0" smtClean="0">
                  <a:solidFill>
                    <a:schemeClr val="tx1"/>
                  </a:solidFill>
                </a:rPr>
                <a:t>Намагатися бути прикладом для дітей у всьому</a:t>
              </a:r>
              <a:endParaRPr lang="ru-RU" sz="3600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20" name="Picture 2" descr="Lenagold - Клипарт - Совы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411" y="2933130"/>
            <a:ext cx="3207057" cy="3156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20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Шаблоны для презентаций &quot;Осен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/>
          <p:cNvSpPr txBox="1">
            <a:spLocks/>
          </p:cNvSpPr>
          <p:nvPr/>
        </p:nvSpPr>
        <p:spPr>
          <a:xfrm>
            <a:off x="1265043" y="470544"/>
            <a:ext cx="6613913" cy="40810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 smtClean="0"/>
              <a:t> </a:t>
            </a:r>
            <a:r>
              <a:rPr lang="uk-UA" b="1" dirty="0" smtClean="0"/>
              <a:t>Початкова освіта є фундаментом для здобуття знань в основній і старшій школі. </a:t>
            </a:r>
          </a:p>
          <a:p>
            <a:r>
              <a:rPr lang="uk-UA" b="1" dirty="0" smtClean="0"/>
              <a:t>На мою думку, мета НУШ полягає в тому, щоб виховати дитину, яка вміє самостійно та творчо працювати і жити. Цього досягти значно складніше, ніж навчити читати, писати, лічити та розв’язувати задачі.</a:t>
            </a:r>
          </a:p>
          <a:p>
            <a:r>
              <a:rPr lang="uk-UA" b="1" dirty="0" smtClean="0"/>
              <a:t>Починаючи з першого класу, привчаю дітей до інноваційних технологій, розвиваю креативне мислення, їх пізнавальну активність, впевненість у своїх знаннях та силах.</a:t>
            </a:r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18920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>
                <a:solidFill>
                  <a:srgbClr val="0070C0"/>
                </a:solidFill>
                <a:latin typeface="Arial Black" pitchFamily="34" charset="0"/>
              </a:rPr>
              <a:t>Що таке критичне мислення?</a:t>
            </a:r>
            <a:endParaRPr lang="uk-UA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1428736"/>
            <a:ext cx="3960440" cy="273630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Це – зважений і вдумливий  розгляд </a:t>
            </a:r>
            <a:r>
              <a:rPr lang="uk-UA" b="1" dirty="0" err="1" smtClean="0">
                <a:solidFill>
                  <a:schemeClr val="tx1"/>
                </a:solidFill>
              </a:rPr>
              <a:t>різних,а</a:t>
            </a:r>
            <a:r>
              <a:rPr lang="uk-UA" b="1" dirty="0" smtClean="0">
                <a:solidFill>
                  <a:schemeClr val="tx1"/>
                </a:solidFill>
              </a:rPr>
              <a:t> часом протилежних підходів і розумінь проблеми з метою прийняття </a:t>
            </a:r>
            <a:r>
              <a:rPr lang="uk-UA" b="1" dirty="0" err="1" smtClean="0">
                <a:solidFill>
                  <a:schemeClr val="tx1"/>
                </a:solidFill>
              </a:rPr>
              <a:t>обгрунтованих</a:t>
            </a:r>
            <a:r>
              <a:rPr lang="uk-UA" b="1" dirty="0" smtClean="0">
                <a:solidFill>
                  <a:schemeClr val="tx1"/>
                </a:solidFill>
              </a:rPr>
              <a:t> рішень та формулювання оцінок.</a:t>
            </a:r>
          </a:p>
          <a:p>
            <a:pPr algn="ctr"/>
            <a:endParaRPr lang="uk-UA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200" y="4410013"/>
            <a:ext cx="3924944" cy="185624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Це - прояв кмітливості - здатність досягати мети, знаходити вихід з безвихідної ситуації.</a:t>
            </a:r>
          </a:p>
          <a:p>
            <a:pPr algn="ctr"/>
            <a:endParaRPr lang="uk-UA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50579" y="2857472"/>
            <a:ext cx="3960440" cy="27363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/>
              </a:solidFill>
            </a:endParaRPr>
          </a:p>
          <a:p>
            <a:pPr algn="ctr"/>
            <a:r>
              <a:rPr lang="uk-UA" sz="2800" dirty="0" smtClean="0">
                <a:solidFill>
                  <a:srgbClr val="FFFF00"/>
                </a:solidFill>
              </a:rPr>
              <a:t>Це спосіб оцінки </a:t>
            </a:r>
            <a:r>
              <a:rPr lang="uk-UA" sz="2800" dirty="0" err="1" smtClean="0">
                <a:solidFill>
                  <a:srgbClr val="FFFF00"/>
                </a:solidFill>
              </a:rPr>
              <a:t>автентичності,цінності</a:t>
            </a:r>
            <a:r>
              <a:rPr lang="uk-UA" sz="2800" dirty="0" smtClean="0">
                <a:solidFill>
                  <a:srgbClr val="FFFF00"/>
                </a:solidFill>
              </a:rPr>
              <a:t> або точності чогось.</a:t>
            </a:r>
            <a:endParaRPr lang="uk-U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67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2"/>
          <p:cNvSpPr txBox="1">
            <a:spLocks/>
          </p:cNvSpPr>
          <p:nvPr/>
        </p:nvSpPr>
        <p:spPr>
          <a:xfrm>
            <a:off x="457200" y="265470"/>
            <a:ext cx="8229600" cy="12144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0070C0"/>
                </a:solidFill>
                <a:latin typeface="Arial Black" pitchFamily="34" charset="0"/>
              </a:rPr>
              <a:t>Критерії   критичного мислення:</a:t>
            </a:r>
            <a:endParaRPr lang="uk-UA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44752" y="1853255"/>
            <a:ext cx="2592000" cy="19440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b="1" u="sng" dirty="0" smtClean="0">
                <a:solidFill>
                  <a:schemeClr val="tx1"/>
                </a:solidFill>
              </a:rPr>
              <a:t>Незалежність мислення.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490120" y="1267507"/>
            <a:ext cx="2592000" cy="19440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" indent="0" defTabSz="311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endParaRPr lang="uk-UA" dirty="0" smtClean="0"/>
          </a:p>
          <a:p>
            <a:pPr marL="57150" indent="0" defTabSz="311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endParaRPr lang="uk-UA" sz="1600" dirty="0" smtClean="0"/>
          </a:p>
          <a:p>
            <a:pPr algn="ctr">
              <a:defRPr/>
            </a:pPr>
            <a:r>
              <a:rPr lang="uk-UA" sz="1600" b="1" u="sng" dirty="0" smtClean="0">
                <a:solidFill>
                  <a:schemeClr val="tx1"/>
                </a:solidFill>
              </a:rPr>
              <a:t>Гнучкість</a:t>
            </a:r>
            <a:r>
              <a:rPr lang="uk-UA" sz="1600" b="1" dirty="0" smtClean="0">
                <a:solidFill>
                  <a:schemeClr val="tx1"/>
                </a:solidFill>
              </a:rPr>
              <a:t> - здатність застосовувати різноманітні стратегії</a:t>
            </a:r>
          </a:p>
          <a:p>
            <a:pPr marL="57150" indent="0" defTabSz="311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endParaRPr lang="uk-UA" dirty="0" smtClean="0"/>
          </a:p>
          <a:p>
            <a:pPr algn="ctr"/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436096" y="1792616"/>
            <a:ext cx="2592288" cy="201600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b="1" u="sng" dirty="0" smtClean="0">
                <a:solidFill>
                  <a:schemeClr val="tx1"/>
                </a:solidFill>
              </a:rPr>
              <a:t>Оригінальність</a:t>
            </a:r>
            <a:r>
              <a:rPr lang="uk-UA" sz="1600" b="1" dirty="0" smtClean="0">
                <a:solidFill>
                  <a:schemeClr val="tx1"/>
                </a:solidFill>
              </a:rPr>
              <a:t> - здатність бачити незвичайні, нестандартні ідеї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436096" y="3645024"/>
            <a:ext cx="2952328" cy="208801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b="1" u="sng" dirty="0" smtClean="0">
                <a:solidFill>
                  <a:schemeClr val="tx1"/>
                </a:solidFill>
              </a:rPr>
              <a:t>Сприйнятливість</a:t>
            </a:r>
            <a:r>
              <a:rPr lang="uk-UA" sz="1600" b="1" dirty="0" smtClean="0">
                <a:solidFill>
                  <a:schemeClr val="tx1"/>
                </a:solidFill>
              </a:rPr>
              <a:t> - чутливість до незвичайних деталей, протиріч</a:t>
            </a:r>
            <a:endParaRPr lang="uk-UA" b="1" u="sng" dirty="0" smtClean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491880" y="4581128"/>
            <a:ext cx="2592000" cy="194421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u="sng" dirty="0" smtClean="0">
                <a:solidFill>
                  <a:schemeClr val="tx1"/>
                </a:solidFill>
              </a:rPr>
              <a:t>Критичне ставлення до себе.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644752" y="3439769"/>
            <a:ext cx="2592000" cy="19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u="sng" dirty="0" smtClean="0">
                <a:solidFill>
                  <a:schemeClr val="tx1"/>
                </a:solidFill>
              </a:rPr>
              <a:t>Пошукова спрямованість мислення.</a:t>
            </a:r>
            <a:endParaRPr lang="uk-U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886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42451" y="687593"/>
            <a:ext cx="7667625" cy="1143000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uk-UA" altLang="ru-RU" sz="4800" dirty="0" smtClean="0">
                <a:solidFill>
                  <a:srgbClr val="FF0000"/>
                </a:solidFill>
                <a:latin typeface="Segoe Script" pitchFamily="34" charset="0"/>
              </a:rPr>
              <a:t>Вирішила спробувати:</a:t>
            </a:r>
            <a:endParaRPr lang="en-US" altLang="ru-RU" sz="4800" dirty="0">
              <a:solidFill>
                <a:srgbClr val="FF0000"/>
              </a:solidFill>
              <a:latin typeface="Segoe Script" pitchFamily="34" charset="0"/>
            </a:endParaRP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483644" y="1474087"/>
            <a:ext cx="4176712" cy="1871662"/>
            <a:chOff x="1997" y="1314"/>
            <a:chExt cx="1889" cy="1009"/>
          </a:xfrm>
          <a:gradFill>
            <a:gsLst>
              <a:gs pos="0">
                <a:srgbClr val="F79646">
                  <a:lumMod val="40000"/>
                  <a:lumOff val="60000"/>
                </a:srgbClr>
              </a:gs>
              <a:gs pos="62000">
                <a:srgbClr val="F79646">
                  <a:lumMod val="75000"/>
                </a:srgbClr>
              </a:gs>
              <a:gs pos="100000">
                <a:srgbClr val="4F81BD">
                  <a:tint val="23500"/>
                  <a:satMod val="160000"/>
                </a:srgbClr>
              </a:gs>
            </a:gsLst>
            <a:lin ang="5400000" scaled="0"/>
          </a:gradFill>
        </p:grpSpPr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  <a:grpFill/>
          </p:grpSpPr>
          <p:sp>
            <p:nvSpPr>
              <p:cNvPr id="10" name="Oval 12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Oval 13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uk-UA" sz="2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cs typeface="Arial" panose="020B0604020202020204" pitchFamily="34" charset="0"/>
              </a:endParaRPr>
            </a:p>
          </p:txBody>
        </p:sp>
        <p:sp>
          <p:nvSpPr>
            <p:cNvPr id="7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cs typeface="Arial" panose="020B0604020202020204" pitchFamily="34" charset="0"/>
              </a:endParaRPr>
            </a:p>
          </p:txBody>
        </p:sp>
        <p:sp>
          <p:nvSpPr>
            <p:cNvPr id="8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cs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3372751" y="1840808"/>
            <a:ext cx="23764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2000" b="1" dirty="0">
                <a:solidFill>
                  <a:srgbClr val="002060"/>
                </a:solidFill>
                <a:latin typeface="Arial" panose="020B0604020202020204" pitchFamily="34" charset="0"/>
              </a:rPr>
              <a:t>Сформувати</a:t>
            </a:r>
          </a:p>
          <a:p>
            <a:pPr algn="ctr" eaLnBrk="0" hangingPunct="0"/>
            <a:r>
              <a:rPr lang="uk-UA" altLang="ru-RU" sz="2000" b="1" dirty="0">
                <a:solidFill>
                  <a:srgbClr val="002060"/>
                </a:solidFill>
                <a:latin typeface="Arial" panose="020B0604020202020204" pitchFamily="34" charset="0"/>
              </a:rPr>
              <a:t>креативну </a:t>
            </a:r>
          </a:p>
          <a:p>
            <a:pPr algn="ctr" eaLnBrk="0" hangingPunct="0"/>
            <a:r>
              <a:rPr lang="uk-UA" altLang="ru-RU" sz="2000" b="1" dirty="0">
                <a:solidFill>
                  <a:srgbClr val="002060"/>
                </a:solidFill>
                <a:latin typeface="Arial" panose="020B0604020202020204" pitchFamily="34" charset="0"/>
              </a:rPr>
              <a:t>особистість</a:t>
            </a:r>
            <a:r>
              <a:rPr lang="uk-UA" altLang="ru-RU" sz="1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ru-RU" sz="1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Freeform 7"/>
          <p:cNvSpPr>
            <a:spLocks/>
          </p:cNvSpPr>
          <p:nvPr/>
        </p:nvSpPr>
        <p:spPr bwMode="gray">
          <a:xfrm rot="21142091">
            <a:off x="1753338" y="2497422"/>
            <a:ext cx="1800225" cy="2160587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uk-UA" sz="2000" b="1">
              <a:solidFill>
                <a:schemeClr val="bg1"/>
              </a:solidFill>
              <a:latin typeface="Arial" charset="0"/>
              <a:cs typeface="+mn-cs"/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gray">
          <a:xfrm flipH="1">
            <a:off x="5569354" y="2348808"/>
            <a:ext cx="1119187" cy="2249487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0070C0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uk-UA" sz="2000" b="1">
              <a:solidFill>
                <a:schemeClr val="bg1"/>
              </a:solidFill>
              <a:latin typeface="Arial" charset="0"/>
              <a:cs typeface="+mn-cs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1147468" y="4645570"/>
            <a:ext cx="2889250" cy="1516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77647"/>
              </a:gs>
              <a:gs pos="50000">
                <a:srgbClr val="99FF99"/>
              </a:gs>
              <a:gs pos="100000">
                <a:srgbClr val="477647"/>
              </a:gs>
            </a:gsLst>
            <a:lin ang="189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en-US" altLang="ru-RU" b="1">
                <a:solidFill>
                  <a:srgbClr val="CC0099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280615" y="4756220"/>
            <a:ext cx="259238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2000" b="1" dirty="0">
                <a:solidFill>
                  <a:srgbClr val="800000"/>
                </a:solidFill>
                <a:latin typeface="Arial" panose="020B0604020202020204" pitchFamily="34" charset="0"/>
              </a:rPr>
              <a:t>Інноваційні технології навчання</a:t>
            </a:r>
            <a:endParaRPr lang="en-US" altLang="ru-RU" sz="2000" b="1" dirty="0">
              <a:solidFill>
                <a:srgbClr val="800000"/>
              </a:solidFill>
              <a:latin typeface="Arial" panose="020B0604020202020204" pitchFamily="34" charset="0"/>
            </a:endParaRPr>
          </a:p>
          <a:p>
            <a:pPr eaLnBrk="0" hangingPunct="0"/>
            <a:endParaRPr lang="en-US" altLang="ru-RU" sz="14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6128947" y="4244610"/>
            <a:ext cx="1873250" cy="18716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E7676"/>
              </a:gs>
              <a:gs pos="50000">
                <a:srgbClr val="CCFFFF"/>
              </a:gs>
              <a:gs pos="100000">
                <a:srgbClr val="5E7676"/>
              </a:gs>
            </a:gsLst>
            <a:lin ang="27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b="1" dirty="0" smtClean="0">
                <a:solidFill>
                  <a:srgbClr val="CC0099"/>
                </a:solidFill>
                <a:latin typeface="Arial" panose="020B0604020202020204" pitchFamily="34" charset="0"/>
              </a:rPr>
              <a:t>Творча</a:t>
            </a:r>
            <a:endParaRPr lang="uk-UA" altLang="ru-RU" b="1" dirty="0">
              <a:solidFill>
                <a:srgbClr val="CC0099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uk-UA" altLang="ru-RU" b="1" dirty="0" smtClean="0">
                <a:solidFill>
                  <a:srgbClr val="CC0099"/>
                </a:solidFill>
                <a:latin typeface="Arial" panose="020B0604020202020204" pitchFamily="34" charset="0"/>
              </a:rPr>
              <a:t>співпраця</a:t>
            </a:r>
            <a:endParaRPr lang="uk-UA" altLang="ru-RU" b="1" dirty="0">
              <a:solidFill>
                <a:srgbClr val="CC0099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uk-UA" altLang="ru-RU" b="1" dirty="0">
                <a:solidFill>
                  <a:srgbClr val="CC0099"/>
                </a:solidFill>
                <a:latin typeface="Arial" panose="020B0604020202020204" pitchFamily="34" charset="0"/>
              </a:rPr>
              <a:t>вчителя та</a:t>
            </a:r>
          </a:p>
          <a:p>
            <a:pPr algn="ctr" eaLnBrk="0" hangingPunct="0"/>
            <a:r>
              <a:rPr lang="uk-UA" altLang="ru-RU" b="1" dirty="0">
                <a:solidFill>
                  <a:srgbClr val="CC0099"/>
                </a:solidFill>
                <a:latin typeface="Arial" panose="020B0604020202020204" pitchFamily="34" charset="0"/>
              </a:rPr>
              <a:t> учнів</a:t>
            </a:r>
            <a:r>
              <a:rPr lang="en-US" altLang="ru-RU" b="1" dirty="0">
                <a:solidFill>
                  <a:srgbClr val="CC0099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722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725488"/>
            <a:ext cx="8229600" cy="1143000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uk-UA" dirty="0" smtClean="0">
                <a:solidFill>
                  <a:srgbClr val="002060"/>
                </a:solidFill>
                <a:latin typeface="Segoe Script" pitchFamily="34" charset="0"/>
              </a:rPr>
              <a:t>Модель творчої особистості учня:</a:t>
            </a:r>
            <a:endParaRPr lang="uk-UA" dirty="0">
              <a:solidFill>
                <a:srgbClr val="002060"/>
              </a:solidFill>
              <a:latin typeface="Segoe Script" pitchFamily="34" charset="0"/>
            </a:endParaRPr>
          </a:p>
        </p:txBody>
      </p:sp>
      <p:sp>
        <p:nvSpPr>
          <p:cNvPr id="5" name="Oval 14"/>
          <p:cNvSpPr>
            <a:spLocks noChangeArrowheads="1"/>
          </p:cNvSpPr>
          <p:nvPr/>
        </p:nvSpPr>
        <p:spPr bwMode="gray">
          <a:xfrm>
            <a:off x="1276376" y="2567509"/>
            <a:ext cx="2139950" cy="973137"/>
          </a:xfrm>
          <a:prstGeom prst="ellipse">
            <a:avLst/>
          </a:prstGeom>
          <a:solidFill>
            <a:srgbClr val="FFCCFF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ru-RU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</a:rPr>
              <a:t>Творчий пошук</a:t>
            </a:r>
            <a:endParaRPr lang="ru-RU" altLang="ru-RU" b="1" dirty="0">
              <a:solidFill>
                <a:schemeClr val="accent5">
                  <a:lumMod val="50000"/>
                </a:schemeClr>
              </a:solidFill>
              <a:latin typeface="Arial" charset="0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881882" y="1826068"/>
            <a:ext cx="7715250" cy="4273550"/>
            <a:chOff x="507" y="1059"/>
            <a:chExt cx="4860" cy="2689"/>
          </a:xfrm>
        </p:grpSpPr>
        <p:sp>
          <p:nvSpPr>
            <p:cNvPr id="7" name="AutoShape 4"/>
            <p:cNvSpPr>
              <a:spLocks noChangeAspect="1" noChangeArrowheads="1"/>
            </p:cNvSpPr>
            <p:nvPr/>
          </p:nvSpPr>
          <p:spPr bwMode="auto">
            <a:xfrm>
              <a:off x="1812" y="1617"/>
              <a:ext cx="2160" cy="1668"/>
            </a:xfrm>
            <a:prstGeom prst="triangle">
              <a:avLst>
                <a:gd name="adj" fmla="val 50000"/>
              </a:avLst>
            </a:prstGeom>
            <a:solidFill>
              <a:srgbClr val="CC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000" b="1" dirty="0">
                  <a:solidFill>
                    <a:schemeClr val="accent1">
                      <a:lumMod val="50000"/>
                    </a:schemeClr>
                  </a:solidFill>
                  <a:latin typeface="Arial" charset="0"/>
                  <a:cs typeface="+mn-cs"/>
                </a:rPr>
                <a:t>Творча особистість</a:t>
              </a:r>
            </a:p>
          </p:txBody>
        </p:sp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507" y="2425"/>
              <a:ext cx="1476" cy="544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uk-UA" altLang="ru-RU" sz="2000" b="1">
                  <a:solidFill>
                    <a:schemeClr val="accent1"/>
                  </a:solidFill>
                  <a:latin typeface="Arial" panose="020B0604020202020204" pitchFamily="34" charset="0"/>
                </a:rPr>
                <a:t>Творче мислення</a:t>
              </a: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2082" y="1059"/>
              <a:ext cx="1530" cy="558"/>
            </a:xfrm>
            <a:prstGeom prst="ellipse">
              <a:avLst/>
            </a:prstGeom>
            <a:solidFill>
              <a:srgbClr val="FFBE7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uk-UA" altLang="ru-RU" sz="2000" b="1" dirty="0">
                  <a:solidFill>
                    <a:schemeClr val="accent1"/>
                  </a:solidFill>
                  <a:latin typeface="Arial" panose="020B0604020202020204" pitchFamily="34" charset="0"/>
                </a:rPr>
                <a:t>Творча діяльність</a:t>
              </a:r>
            </a:p>
          </p:txBody>
        </p:sp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3792" y="3190"/>
              <a:ext cx="1575" cy="558"/>
            </a:xfrm>
            <a:prstGeom prst="ellipse">
              <a:avLst/>
            </a:prstGeom>
            <a:solidFill>
              <a:srgbClr val="D8EBB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hangingPunct="0"/>
              <a:r>
                <a:rPr lang="uk-UA" altLang="ru-RU" sz="2000" b="1">
                  <a:solidFill>
                    <a:schemeClr val="accent1"/>
                  </a:solidFill>
                  <a:latin typeface="Arial" panose="020B0604020202020204" pitchFamily="34" charset="0"/>
                </a:rPr>
                <a:t>Творча активність</a:t>
              </a:r>
            </a:p>
          </p:txBody>
        </p:sp>
      </p:grpSp>
      <p:sp>
        <p:nvSpPr>
          <p:cNvPr id="11" name="Oval 13"/>
          <p:cNvSpPr>
            <a:spLocks noChangeArrowheads="1"/>
          </p:cNvSpPr>
          <p:nvPr/>
        </p:nvSpPr>
        <p:spPr bwMode="gray">
          <a:xfrm>
            <a:off x="5738046" y="2654190"/>
            <a:ext cx="2716212" cy="1079500"/>
          </a:xfrm>
          <a:prstGeom prst="ellipse">
            <a:avLst/>
          </a:prstGeom>
          <a:solidFill>
            <a:srgbClr val="CCFFFF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ru-RU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</a:rPr>
              <a:t>Творче спілкування</a:t>
            </a:r>
            <a:endParaRPr lang="ru-RU" altLang="ru-RU" b="1" dirty="0">
              <a:solidFill>
                <a:schemeClr val="accent5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78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Шаблоны для презентаций &quot;Осен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520825" y="301727"/>
            <a:ext cx="61023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4400" dirty="0" smtClean="0">
                <a:solidFill>
                  <a:srgbClr val="002060"/>
                </a:solidFill>
                <a:latin typeface="Segoe Script" panose="030B0504020000000003" pitchFamily="66" charset="0"/>
              </a:rPr>
              <a:t>Впроваджую на уроках:</a:t>
            </a:r>
            <a:endParaRPr lang="en-US" altLang="ru-RU" sz="4400" dirty="0">
              <a:solidFill>
                <a:srgbClr val="002060"/>
              </a:solidFill>
              <a:latin typeface="Segoe Script" panose="030B0504020000000003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94155" y="1666937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ТЕХНОЛОГІЮ ШЕСТИ КАПЕЛЮХІВ МИСЛЕННЯ</a:t>
            </a:r>
            <a:b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</a:b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ЕДВАРДА ДЕ БОНО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Google Shape;179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21139" y="3195484"/>
            <a:ext cx="6032664" cy="32113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606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1781" y="0"/>
            <a:ext cx="72955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ХМАРА  СЛІВ – НОВИЙ ІНСТРУМЕНТ  ВЧИТЕЛЯ </a:t>
            </a:r>
            <a:b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</a:b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НОВОЇ  УКРАЇНСЬКОЇ  ШКОЛИ</a:t>
            </a:r>
            <a:b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</a:br>
            <a:endParaRPr lang="ru-RU" sz="3600" dirty="0"/>
          </a:p>
        </p:txBody>
      </p:sp>
      <p:pic>
        <p:nvPicPr>
          <p:cNvPr id="5122" name="Picture 2" descr="Хмари тегів - ПРИЙОМИ РОБОТИ &lt;!--if(НОВА УКРАЇНСЬКА ШКОЛА)--&gt;- НОВА  УКРАЇНСЬКА ШКОЛА&lt;!--endif--&gt; - Файли для завантаження - Портал вчителів початкових  класів &quot;Урок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50" y="2276475"/>
            <a:ext cx="4876800" cy="45815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13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95810" y="270125"/>
            <a:ext cx="7251775" cy="156966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n-US" sz="4800" b="1" i="1" dirty="0">
                <a:solidFill>
                  <a:srgbClr val="00B0F0"/>
                </a:solidFill>
                <a:latin typeface="Bodoni MT Black" panose="02070A03080606020203" pitchFamily="18" charset="0"/>
              </a:rPr>
              <a:t>DAILY </a:t>
            </a:r>
            <a:r>
              <a:rPr lang="en-US" sz="4800" b="1" i="1" dirty="0" smtClean="0">
                <a:solidFill>
                  <a:srgbClr val="00B0F0"/>
                </a:solidFill>
                <a:latin typeface="Bodoni MT Black" panose="02070A03080606020203" pitchFamily="18" charset="0"/>
              </a:rPr>
              <a:t>5</a:t>
            </a:r>
            <a:r>
              <a:rPr lang="uk-UA" sz="4800" b="1" i="1" dirty="0" smtClean="0">
                <a:solidFill>
                  <a:srgbClr val="00B0F0"/>
                </a:solidFill>
                <a:latin typeface="Bodoni MT Black" panose="02070A03080606020203" pitchFamily="18" charset="0"/>
              </a:rPr>
              <a:t> або </a:t>
            </a:r>
            <a:r>
              <a:rPr lang="uk-UA" sz="4800" b="1" i="1" dirty="0" smtClean="0">
                <a:solidFill>
                  <a:srgbClr val="002060"/>
                </a:solidFill>
                <a:latin typeface="Bodoni MT Black" panose="02070A03080606020203" pitchFamily="18" charset="0"/>
              </a:rPr>
              <a:t>ЩОДЕННІ П</a:t>
            </a:r>
            <a:r>
              <a:rPr lang="en-US" sz="4800" b="1" i="1" dirty="0" smtClean="0">
                <a:solidFill>
                  <a:srgbClr val="002060"/>
                </a:solidFill>
                <a:latin typeface="Bodoni MT Black" panose="02070A03080606020203" pitchFamily="18" charset="0"/>
              </a:rPr>
              <a:t>’</a:t>
            </a:r>
            <a:r>
              <a:rPr lang="uk-UA" sz="4800" b="1" i="1" dirty="0" smtClean="0">
                <a:solidFill>
                  <a:srgbClr val="002060"/>
                </a:solidFill>
                <a:latin typeface="Bodoni MT Black" panose="02070A03080606020203" pitchFamily="18" charset="0"/>
              </a:rPr>
              <a:t>ЯТЬ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pic>
        <p:nvPicPr>
          <p:cNvPr id="5" name="Picture 2" descr="C:\Users\Admin\Desktop\5-5-6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735" y="2021198"/>
            <a:ext cx="7452850" cy="430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77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Oksana\Desktop\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548" y="592759"/>
            <a:ext cx="6980903" cy="232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/>
          <p:cNvSpPr>
            <a:spLocks noChangeArrowheads="1"/>
          </p:cNvSpPr>
          <p:nvPr/>
        </p:nvSpPr>
        <p:spPr bwMode="auto">
          <a:xfrm rot="490510">
            <a:off x="723581" y="2071779"/>
            <a:ext cx="4781157" cy="3647482"/>
          </a:xfrm>
          <a:prstGeom prst="star5">
            <a:avLst/>
          </a:prstGeom>
          <a:solidFill>
            <a:srgbClr val="00B0F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Arial" pitchFamily="34" charset="0"/>
              </a:rPr>
              <a:t>Щодня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Arial" pitchFamily="34" charset="0"/>
              </a:rPr>
              <a:t>20 хвилин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 rot="548619">
            <a:off x="6411826" y="1985937"/>
            <a:ext cx="2248372" cy="10353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Математика</a:t>
            </a:r>
          </a:p>
          <a:p>
            <a:pPr algn="ctr" rtl="0">
              <a:buNone/>
            </a:pPr>
            <a:r>
              <a:rPr lang="ru-RU" sz="3600" kern="10" spc="0" dirty="0" err="1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самостійно</a:t>
            </a:r>
            <a:endParaRPr lang="ru-RU" sz="3600" kern="10" spc="0" dirty="0">
              <a:ln w="25400">
                <a:solidFill>
                  <a:srgbClr val="0F243E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 rot="548619">
            <a:off x="6295954" y="3361992"/>
            <a:ext cx="2204709" cy="10275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351381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Математика</a:t>
            </a:r>
          </a:p>
          <a:p>
            <a:pPr algn="ctr" rtl="0">
              <a:buNone/>
            </a:pPr>
            <a:r>
              <a:rPr lang="uk-UA" sz="3600" kern="10" dirty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351381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з</a:t>
            </a:r>
            <a:r>
              <a:rPr lang="uk-UA" sz="3600" kern="10" dirty="0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351381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другом </a:t>
            </a:r>
            <a:endParaRPr lang="ru-RU" sz="3600" kern="10" spc="0" dirty="0">
              <a:ln w="25400">
                <a:solidFill>
                  <a:srgbClr val="0F243E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8351381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 rot="548619">
            <a:off x="5624387" y="4747639"/>
            <a:ext cx="2269903" cy="871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Математика</a:t>
            </a:r>
          </a:p>
          <a:p>
            <a:pPr algn="ctr" rtl="0">
              <a:buNone/>
            </a:pPr>
            <a:r>
              <a:rPr lang="ru-RU" sz="3600" kern="10" spc="0" dirty="0" err="1" smtClean="0">
                <a:ln w="25400">
                  <a:solidFill>
                    <a:srgbClr val="0F243E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письмово</a:t>
            </a:r>
            <a:endParaRPr lang="ru-RU" sz="3600" kern="10" spc="0" dirty="0">
              <a:ln w="25400">
                <a:solidFill>
                  <a:srgbClr val="0F243E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72919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Шаблоны для презентаций &quot;Осен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rada.info/upload/users_files/38462940/bd48846a27456792024990c396470c4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044" y="1022555"/>
            <a:ext cx="6754761" cy="5191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84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7535" y="297670"/>
            <a:ext cx="610091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6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Серед прийомів розвитку критичного мислення в моїй практиці найбільш поширеними є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методика 6-капелюхів</a:t>
            </a:r>
            <a:r>
              <a:rPr lang="uk-UA" sz="36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, «мозковий штурм», «Кубик </a:t>
            </a:r>
            <a:r>
              <a:rPr lang="uk-UA" sz="3600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Блума</a:t>
            </a:r>
            <a:r>
              <a:rPr lang="uk-UA" sz="36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», читання з позначками, «асоціативний кущ», кільця Венна, «Мозаїка», групові форми роботи – Джиг – </a:t>
            </a:r>
            <a:r>
              <a:rPr lang="uk-UA" sz="3600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Соу</a:t>
            </a:r>
            <a:r>
              <a:rPr lang="uk-UA" sz="36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Open Sans"/>
              </a:rPr>
              <a:t>.          </a:t>
            </a:r>
            <a:endParaRPr lang="ru-RU" sz="3600" b="1" dirty="0">
              <a:solidFill>
                <a:srgbClr val="002060"/>
              </a:solidFill>
              <a:effectLst/>
              <a:latin typeface="Open Sans"/>
              <a:ea typeface="Times New Roman" panose="02020603050405020304" pitchFamily="18" charset="0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18767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фон для презентации - 79 фото для презентаций и картинок на рабочий  сто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Ігровий кубик Блума &quot;Моя родина&quot; 31 тиждень НУ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2677"/>
            <a:ext cx="6858000" cy="63926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78659" y="1022554"/>
            <a:ext cx="368043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4400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Кубик </a:t>
            </a:r>
          </a:p>
          <a:p>
            <a:pPr algn="ctr"/>
            <a:r>
              <a:rPr lang="uk-UA" altLang="ru-RU" sz="4400" b="1" dirty="0" err="1" smtClean="0">
                <a:solidFill>
                  <a:srgbClr val="C00000"/>
                </a:solidFill>
                <a:latin typeface="Segoe Script" panose="030B0504020000000003" pitchFamily="66" charset="0"/>
              </a:rPr>
              <a:t>Блума</a:t>
            </a:r>
            <a:endParaRPr lang="en-US" altLang="ru-RU" sz="4400" b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27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РОЗВИТОК КРИТИЧНОГО МИСЛЕННЯ УЧНІВ 4 КЛАСУ НА УРОКАХ УКРАЇНСЬКОЇ МОВИ В  УМОВАХ КОМПЕТЕНТНІСНОЇ ОСВІ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23" y="2031590"/>
            <a:ext cx="7198954" cy="422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20825" y="855406"/>
            <a:ext cx="61023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4400" dirty="0" smtClean="0">
                <a:solidFill>
                  <a:srgbClr val="002060"/>
                </a:solidFill>
                <a:latin typeface="Segoe Script" panose="030B0504020000000003" pitchFamily="66" charset="0"/>
              </a:rPr>
              <a:t>Коло Вена</a:t>
            </a:r>
            <a:endParaRPr lang="en-US" altLang="ru-RU" sz="4400" dirty="0">
              <a:solidFill>
                <a:srgbClr val="00206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3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999715" y="629264"/>
            <a:ext cx="61023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3600" b="1" dirty="0" smtClean="0">
                <a:solidFill>
                  <a:srgbClr val="002060"/>
                </a:solidFill>
                <a:latin typeface="Segoe Script" panose="030B0504020000000003" pitchFamily="66" charset="0"/>
              </a:rPr>
              <a:t>Педагогічні прийоми, які використовую на уроках</a:t>
            </a:r>
            <a:endParaRPr lang="en-US" altLang="ru-RU" sz="3600" b="1" dirty="0">
              <a:solidFill>
                <a:srgbClr val="002060"/>
              </a:solidFill>
              <a:latin typeface="Segoe Script" panose="030B0504020000000003" pitchFamily="66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964189807"/>
              </p:ext>
            </p:extLst>
          </p:nvPr>
        </p:nvGraphicFramePr>
        <p:xfrm>
          <a:off x="906975" y="2034465"/>
          <a:ext cx="5943600" cy="2390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Рисунок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902" y="4345343"/>
            <a:ext cx="513397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42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53616" y="290344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4000" b="1" dirty="0" smtClean="0">
                <a:solidFill>
                  <a:srgbClr val="990000"/>
                </a:solidFill>
                <a:latin typeface="Bookman Old Style" pitchFamily="18" charset="0"/>
              </a:rPr>
              <a:t>Творчі вправи та завдання</a:t>
            </a:r>
            <a:endParaRPr lang="ru-RU" sz="40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92832" y="1132681"/>
            <a:ext cx="5724525" cy="45926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-411480"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smtClean="0"/>
              <a:t>	</a:t>
            </a:r>
            <a:r>
              <a:rPr lang="uk-UA" b="1" smtClean="0">
                <a:solidFill>
                  <a:srgbClr val="663300"/>
                </a:solidFill>
              </a:rPr>
              <a:t>	</a:t>
            </a:r>
            <a:r>
              <a:rPr lang="uk-UA" b="1" i="1" smtClean="0">
                <a:solidFill>
                  <a:srgbClr val="663300"/>
                </a:solidFill>
              </a:rPr>
              <a:t>Застосування творчих вправ та завдань на уроках дає  поштовх до розвитку учня, що передбачає поступове зростання його організаційної й розумової самостійності, стимулювання уяви, інтересу до книг, творів мистецтва, природи, тобто розвиток особистості в цілому.</a:t>
            </a:r>
            <a:r>
              <a:rPr lang="uk-UA" sz="3300" b="1" i="1" smtClean="0">
                <a:solidFill>
                  <a:srgbClr val="663300"/>
                </a:solidFill>
              </a:rPr>
              <a:t>		</a:t>
            </a:r>
            <a:endParaRPr lang="ru-RU" sz="3300" b="1" i="1" dirty="0" smtClean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18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Шаблоны для презентаций &quot;Осен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900113" y="269875"/>
            <a:ext cx="6635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k-UA" altLang="ru-RU" sz="4400">
                <a:solidFill>
                  <a:srgbClr val="002060"/>
                </a:solidFill>
                <a:latin typeface="Segoe Script" panose="030B0504020000000003" pitchFamily="66" charset="0"/>
              </a:rPr>
              <a:t>Вважаю, що</a:t>
            </a:r>
            <a:r>
              <a:rPr lang="uk-UA" altLang="ru-RU" sz="2800">
                <a:solidFill>
                  <a:srgbClr val="002060"/>
                </a:solidFill>
              </a:rPr>
              <a:t> </a:t>
            </a:r>
            <a:endParaRPr lang="en-US" altLang="ru-RU" sz="2800" dirty="0">
              <a:solidFill>
                <a:srgbClr val="002060"/>
              </a:solidFill>
            </a:endParaRP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gray">
          <a:xfrm>
            <a:off x="3911600" y="3197225"/>
            <a:ext cx="1549400" cy="139223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5E7676"/>
              </a:gs>
              <a:gs pos="50000">
                <a:srgbClr val="CCFFFF"/>
              </a:gs>
              <a:gs pos="100000">
                <a:srgbClr val="5E7676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uk-UA" altLang="ru-RU" sz="20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gray">
          <a:xfrm>
            <a:off x="5603875" y="2979738"/>
            <a:ext cx="490538" cy="1954212"/>
          </a:xfrm>
          <a:prstGeom prst="rightArrow">
            <a:avLst>
              <a:gd name="adj1" fmla="val 67750"/>
              <a:gd name="adj2" fmla="val 66167"/>
            </a:avLst>
          </a:prstGeom>
          <a:gradFill rotWithShape="1">
            <a:gsLst>
              <a:gs pos="0">
                <a:schemeClr val="tx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uk-UA" altLang="ru-RU" sz="20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8" name="AutoShape 17"/>
          <p:cNvSpPr>
            <a:spLocks noChangeArrowheads="1"/>
          </p:cNvSpPr>
          <p:nvPr/>
        </p:nvSpPr>
        <p:spPr bwMode="gray">
          <a:xfrm>
            <a:off x="3881438" y="2617788"/>
            <a:ext cx="1619250" cy="506412"/>
          </a:xfrm>
          <a:prstGeom prst="upArrow">
            <a:avLst>
              <a:gd name="adj1" fmla="val 68380"/>
              <a:gd name="adj2" fmla="val 70833"/>
            </a:avLst>
          </a:prstGeom>
          <a:gradFill rotWithShape="1">
            <a:gsLst>
              <a:gs pos="0">
                <a:schemeClr val="tx2"/>
              </a:gs>
              <a:gs pos="100000">
                <a:schemeClr val="bg2">
                  <a:gamma/>
                  <a:tint val="63529"/>
                  <a:invGamma/>
                  <a:alpha val="12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uk-UA" sz="2000" b="1">
              <a:solidFill>
                <a:schemeClr val="bg1"/>
              </a:solidFill>
              <a:latin typeface="Arial" charset="0"/>
              <a:cs typeface="+mn-cs"/>
            </a:endParaRP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gray">
          <a:xfrm>
            <a:off x="3278188" y="2979738"/>
            <a:ext cx="492125" cy="1954212"/>
          </a:xfrm>
          <a:prstGeom prst="leftArrow">
            <a:avLst>
              <a:gd name="adj1" fmla="val 65583"/>
              <a:gd name="adj2" fmla="val 65181"/>
            </a:avLst>
          </a:prstGeom>
          <a:gradFill rotWithShape="1">
            <a:gsLst>
              <a:gs pos="0">
                <a:schemeClr val="tx2"/>
              </a:gs>
              <a:gs pos="100000">
                <a:schemeClr val="bg2">
                  <a:gamma/>
                  <a:shade val="46275"/>
                  <a:invGamma/>
                  <a:alpha val="12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uk-UA" sz="2000" b="1">
              <a:solidFill>
                <a:schemeClr val="bg1"/>
              </a:solidFill>
              <a:latin typeface="Arial" charset="0"/>
              <a:cs typeface="+mn-cs"/>
            </a:endParaRPr>
          </a:p>
        </p:txBody>
      </p:sp>
      <p:sp>
        <p:nvSpPr>
          <p:cNvPr id="10" name="AutoShape 21"/>
          <p:cNvSpPr>
            <a:spLocks noChangeArrowheads="1"/>
          </p:cNvSpPr>
          <p:nvPr/>
        </p:nvSpPr>
        <p:spPr bwMode="gray">
          <a:xfrm>
            <a:off x="3860800" y="4862513"/>
            <a:ext cx="1622425" cy="498475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tx2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uk-UA" altLang="ru-RU" sz="20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gray">
          <a:xfrm>
            <a:off x="3208338" y="1565275"/>
            <a:ext cx="2816225" cy="919163"/>
          </a:xfrm>
          <a:prstGeom prst="can">
            <a:avLst>
              <a:gd name="adj" fmla="val 27866"/>
            </a:avLst>
          </a:prstGeom>
          <a:gradFill rotWithShape="1">
            <a:gsLst>
              <a:gs pos="0">
                <a:srgbClr val="765E5E"/>
              </a:gs>
              <a:gs pos="50000">
                <a:srgbClr val="FFCCCC"/>
              </a:gs>
              <a:gs pos="100000">
                <a:srgbClr val="765E5E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uk-UA" altLang="ru-RU" sz="20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2" name="AutoShape 23"/>
          <p:cNvSpPr>
            <a:spLocks noChangeArrowheads="1"/>
          </p:cNvSpPr>
          <p:nvPr/>
        </p:nvSpPr>
        <p:spPr bwMode="gray">
          <a:xfrm>
            <a:off x="6596063" y="1781175"/>
            <a:ext cx="2198687" cy="1155700"/>
          </a:xfrm>
          <a:prstGeom prst="can">
            <a:avLst>
              <a:gd name="adj" fmla="val 25000"/>
            </a:avLst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400" b="1">
                <a:solidFill>
                  <a:srgbClr val="008000"/>
                </a:solidFill>
                <a:latin typeface="Times New Roman" panose="02020603050405020304" pitchFamily="18" charset="0"/>
              </a:rPr>
              <a:t>Кожна дитина</a:t>
            </a:r>
          </a:p>
          <a:p>
            <a:pPr algn="ctr" eaLnBrk="0" hangingPunct="0"/>
            <a:r>
              <a:rPr lang="uk-UA" altLang="ru-RU" sz="1400" b="1">
                <a:solidFill>
                  <a:srgbClr val="008000"/>
                </a:solidFill>
                <a:latin typeface="Times New Roman" panose="02020603050405020304" pitchFamily="18" charset="0"/>
              </a:rPr>
              <a:t>має можливість</a:t>
            </a:r>
          </a:p>
          <a:p>
            <a:pPr algn="ctr" eaLnBrk="0" hangingPunct="0"/>
            <a:r>
              <a:rPr lang="uk-UA" altLang="ru-RU" sz="1400" b="1">
                <a:solidFill>
                  <a:srgbClr val="008000"/>
                </a:solidFill>
                <a:latin typeface="Times New Roman" panose="02020603050405020304" pitchFamily="18" charset="0"/>
              </a:rPr>
              <a:t>пропонувати свою думку;</a:t>
            </a:r>
            <a:endParaRPr lang="ru-RU" altLang="ru-RU" sz="1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AutoShape 22"/>
          <p:cNvSpPr>
            <a:spLocks noChangeArrowheads="1"/>
          </p:cNvSpPr>
          <p:nvPr/>
        </p:nvSpPr>
        <p:spPr bwMode="gray">
          <a:xfrm>
            <a:off x="6164263" y="3436938"/>
            <a:ext cx="2989262" cy="936625"/>
          </a:xfrm>
          <a:prstGeom prst="can">
            <a:avLst>
              <a:gd name="adj" fmla="val 25000"/>
            </a:avLst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600" b="1">
                <a:solidFill>
                  <a:srgbClr val="CC0099"/>
                </a:solidFill>
                <a:latin typeface="Times New Roman" panose="02020603050405020304" pitchFamily="18" charset="0"/>
              </a:rPr>
              <a:t>Створюється </a:t>
            </a:r>
          </a:p>
          <a:p>
            <a:pPr algn="ctr" eaLnBrk="0" hangingPunct="0"/>
            <a:r>
              <a:rPr lang="uk-UA" altLang="ru-RU" sz="1600" b="1">
                <a:solidFill>
                  <a:srgbClr val="CC0099"/>
                </a:solidFill>
                <a:latin typeface="Times New Roman" panose="02020603050405020304" pitchFamily="18" charset="0"/>
              </a:rPr>
              <a:t>“ситуація успіху”;</a:t>
            </a:r>
            <a:endParaRPr lang="ru-RU" altLang="ru-RU" sz="1600" b="1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6524625" y="4660900"/>
            <a:ext cx="2303463" cy="1296988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764776"/>
              </a:gs>
              <a:gs pos="50000">
                <a:srgbClr val="FF99FF"/>
              </a:gs>
              <a:gs pos="100000">
                <a:srgbClr val="764776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600" b="1">
                <a:solidFill>
                  <a:srgbClr val="CC0099"/>
                </a:solidFill>
                <a:latin typeface="Arial" panose="020B0604020202020204" pitchFamily="34" charset="0"/>
              </a:rPr>
              <a:t>За короткий час </a:t>
            </a:r>
          </a:p>
          <a:p>
            <a:pPr algn="ctr" eaLnBrk="0" hangingPunct="0"/>
            <a:r>
              <a:rPr lang="uk-UA" altLang="ru-RU" sz="1600" b="1">
                <a:solidFill>
                  <a:srgbClr val="CC0099"/>
                </a:solidFill>
                <a:latin typeface="Arial" panose="020B0604020202020204" pitchFamily="34" charset="0"/>
              </a:rPr>
              <a:t>опановується багато</a:t>
            </a:r>
          </a:p>
          <a:p>
            <a:pPr algn="ctr" eaLnBrk="0" hangingPunct="0"/>
            <a:r>
              <a:rPr lang="uk-UA" altLang="ru-RU" sz="1600" b="1">
                <a:solidFill>
                  <a:srgbClr val="CC0099"/>
                </a:solidFill>
                <a:latin typeface="Arial" panose="020B0604020202020204" pitchFamily="34" charset="0"/>
              </a:rPr>
              <a:t>нового матеріалу;</a:t>
            </a:r>
            <a:endParaRPr lang="ru-RU" altLang="ru-RU" sz="1600" b="1">
              <a:solidFill>
                <a:srgbClr val="CC0099"/>
              </a:solidFill>
              <a:latin typeface="Arial" panose="020B0604020202020204" pitchFamily="34" charset="0"/>
            </a:endParaRPr>
          </a:p>
        </p:txBody>
      </p:sp>
      <p:sp>
        <p:nvSpPr>
          <p:cNvPr id="15" name="AutoShape 19"/>
          <p:cNvSpPr>
            <a:spLocks noChangeArrowheads="1"/>
          </p:cNvSpPr>
          <p:nvPr/>
        </p:nvSpPr>
        <p:spPr bwMode="gray">
          <a:xfrm>
            <a:off x="3140075" y="5237163"/>
            <a:ext cx="3101975" cy="1079500"/>
          </a:xfrm>
          <a:prstGeom prst="can">
            <a:avLst>
              <a:gd name="adj" fmla="val 32032"/>
            </a:avLst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600" b="1">
                <a:solidFill>
                  <a:srgbClr val="002060"/>
                </a:solidFill>
                <a:latin typeface="Arial" panose="020B0604020202020204" pitchFamily="34" charset="0"/>
              </a:rPr>
              <a:t>Формується доброзичливе </a:t>
            </a:r>
          </a:p>
          <a:p>
            <a:pPr algn="ctr" eaLnBrk="0" hangingPunct="0"/>
            <a:r>
              <a:rPr lang="uk-UA" altLang="ru-RU" sz="1600" b="1">
                <a:solidFill>
                  <a:srgbClr val="002060"/>
                </a:solidFill>
                <a:latin typeface="Arial" panose="020B0604020202020204" pitchFamily="34" charset="0"/>
              </a:rPr>
              <a:t>ставлення до опонента;</a:t>
            </a:r>
            <a:endParaRPr lang="ru-RU" altLang="ru-RU" sz="1600" b="1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gray">
          <a:xfrm>
            <a:off x="620713" y="5021263"/>
            <a:ext cx="2374900" cy="1296987"/>
          </a:xfrm>
          <a:prstGeom prst="can">
            <a:avLst>
              <a:gd name="adj" fmla="val 25000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600" b="1">
                <a:solidFill>
                  <a:srgbClr val="0000FF"/>
                </a:solidFill>
                <a:latin typeface="Arial" panose="020B0604020202020204" pitchFamily="34" charset="0"/>
              </a:rPr>
              <a:t>Учні вчаться </a:t>
            </a:r>
          </a:p>
          <a:p>
            <a:pPr algn="ctr" eaLnBrk="0" hangingPunct="0"/>
            <a:r>
              <a:rPr lang="uk-UA" altLang="ru-RU" sz="1600" b="1">
                <a:solidFill>
                  <a:srgbClr val="0000FF"/>
                </a:solidFill>
                <a:latin typeface="Arial" panose="020B0604020202020204" pitchFamily="34" charset="0"/>
              </a:rPr>
              <a:t>працювати у команді;</a:t>
            </a:r>
            <a:endParaRPr lang="ru-RU" altLang="ru-RU" sz="1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 noChangeArrowheads="1"/>
          </p:cNvSpPr>
          <p:nvPr/>
        </p:nvSpPr>
        <p:spPr bwMode="auto">
          <a:xfrm>
            <a:off x="547688" y="1493838"/>
            <a:ext cx="2016125" cy="30956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765E"/>
              </a:gs>
              <a:gs pos="50000">
                <a:srgbClr val="FFFFCC"/>
              </a:gs>
              <a:gs pos="100000">
                <a:srgbClr val="76765E"/>
              </a:gs>
            </a:gsLst>
            <a:lin ang="27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endParaRPr lang="ru-RU" altLang="ru-RU">
              <a:latin typeface="Verdana" panose="020B0604030504040204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763588" y="1709738"/>
            <a:ext cx="15494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400" b="1" dirty="0">
                <a:solidFill>
                  <a:srgbClr val="009900"/>
                </a:solidFill>
                <a:latin typeface="Arial" panose="020B0604020202020204" pitchFamily="34" charset="0"/>
              </a:rPr>
              <a:t>Формування </a:t>
            </a:r>
            <a:r>
              <a:rPr lang="uk-UA" altLang="ru-RU" sz="1400" b="1" dirty="0" smtClean="0">
                <a:solidFill>
                  <a:srgbClr val="009900"/>
                </a:solidFill>
                <a:latin typeface="Arial" panose="020B0604020202020204" pitchFamily="34" charset="0"/>
              </a:rPr>
              <a:t>навички критичного мислення, </a:t>
            </a:r>
            <a:r>
              <a:rPr lang="uk-UA" altLang="ru-RU" sz="1400" b="1" dirty="0">
                <a:solidFill>
                  <a:srgbClr val="009900"/>
                </a:solidFill>
                <a:latin typeface="Arial" panose="020B0604020202020204" pitchFamily="34" charset="0"/>
              </a:rPr>
              <a:t>толерантного </a:t>
            </a:r>
          </a:p>
          <a:p>
            <a:pPr algn="ctr" eaLnBrk="0" hangingPunct="0"/>
            <a:r>
              <a:rPr lang="uk-UA" altLang="ru-RU" sz="1400" b="1" dirty="0">
                <a:solidFill>
                  <a:srgbClr val="009900"/>
                </a:solidFill>
                <a:latin typeface="Arial" panose="020B0604020202020204" pitchFamily="34" charset="0"/>
              </a:rPr>
              <a:t>спілкування, вміння аргументувати свою </a:t>
            </a:r>
          </a:p>
          <a:p>
            <a:pPr algn="ctr" eaLnBrk="0" hangingPunct="0"/>
            <a:r>
              <a:rPr lang="uk-UA" altLang="ru-RU" sz="1400" b="1" dirty="0">
                <a:solidFill>
                  <a:srgbClr val="009900"/>
                </a:solidFill>
                <a:latin typeface="Arial" panose="020B0604020202020204" pitchFamily="34" charset="0"/>
              </a:rPr>
              <a:t>точку зору, знаходити альтернативне </a:t>
            </a:r>
          </a:p>
          <a:p>
            <a:pPr algn="ctr" eaLnBrk="0" hangingPunct="0"/>
            <a:r>
              <a:rPr lang="uk-UA" altLang="ru-RU" sz="1400" b="1" dirty="0">
                <a:solidFill>
                  <a:srgbClr val="009900"/>
                </a:solidFill>
                <a:latin typeface="Arial" panose="020B0604020202020204" pitchFamily="34" charset="0"/>
              </a:rPr>
              <a:t>рішення проблеми;</a:t>
            </a:r>
            <a:endParaRPr lang="en-US" altLang="ru-RU" sz="1400" b="1" dirty="0">
              <a:solidFill>
                <a:srgbClr val="009900"/>
              </a:solidFill>
              <a:latin typeface="Arial" panose="020B0604020202020204" pitchFamily="34" charset="0"/>
            </a:endParaRPr>
          </a:p>
          <a:p>
            <a:pPr algn="ctr" eaLnBrk="0" hangingPunct="0">
              <a:buSzPct val="60000"/>
              <a:buFontTx/>
              <a:buChar char="•"/>
            </a:pPr>
            <a:endParaRPr lang="en-US" altLang="ru-RU" sz="1400" b="1" dirty="0">
              <a:solidFill>
                <a:srgbClr val="001D3A"/>
              </a:solidFill>
              <a:latin typeface="Arial" panose="020B0604020202020204" pitchFamily="34" charset="0"/>
            </a:endParaRPr>
          </a:p>
          <a:p>
            <a:pPr algn="ctr" eaLnBrk="0" hangingPunct="0"/>
            <a:endParaRPr lang="en-US" altLang="ru-RU" sz="1400" b="1" dirty="0">
              <a:solidFill>
                <a:srgbClr val="001D3A"/>
              </a:solidFill>
              <a:latin typeface="Verdana" panose="020B0604030504040204" pitchFamily="34" charset="0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gray">
          <a:xfrm>
            <a:off x="3355975" y="1857375"/>
            <a:ext cx="24479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600" b="1">
                <a:solidFill>
                  <a:srgbClr val="006600"/>
                </a:solidFill>
                <a:latin typeface="Times New Roman" panose="02020603050405020304" pitchFamily="18" charset="0"/>
              </a:rPr>
              <a:t>У роботі задіяні</a:t>
            </a:r>
          </a:p>
          <a:p>
            <a:pPr algn="ctr" eaLnBrk="0" hangingPunct="0"/>
            <a:r>
              <a:rPr lang="uk-UA" altLang="ru-RU" sz="1600" b="1">
                <a:solidFill>
                  <a:srgbClr val="006600"/>
                </a:solidFill>
                <a:latin typeface="Times New Roman" panose="02020603050405020304" pitchFamily="18" charset="0"/>
              </a:rPr>
              <a:t> всі учні класу;</a:t>
            </a:r>
            <a:endParaRPr lang="en-US" altLang="ru-RU" sz="1600" b="1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gray">
          <a:xfrm>
            <a:off x="3986213" y="3509963"/>
            <a:ext cx="14716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0" hangingPunct="0"/>
            <a:r>
              <a:rPr lang="uk-UA" altLang="ru-RU" sz="1400" b="1">
                <a:solidFill>
                  <a:srgbClr val="FF3300"/>
                </a:solidFill>
                <a:latin typeface="Times New Roman" panose="02020603050405020304" pitchFamily="18" charset="0"/>
              </a:rPr>
              <a:t>ІННОВАЦІЙНІ</a:t>
            </a:r>
          </a:p>
          <a:p>
            <a:pPr algn="ctr" eaLnBrk="0" hangingPunct="0"/>
            <a:r>
              <a:rPr lang="uk-UA" altLang="ru-RU" sz="1400" b="1">
                <a:solidFill>
                  <a:srgbClr val="FF3300"/>
                </a:solidFill>
                <a:latin typeface="Times New Roman" panose="02020603050405020304" pitchFamily="18" charset="0"/>
              </a:rPr>
              <a:t>ТЕХНОЛОГІЇ </a:t>
            </a:r>
          </a:p>
          <a:p>
            <a:pPr algn="ctr" eaLnBrk="0" hangingPunct="0"/>
            <a:r>
              <a:rPr lang="uk-UA" altLang="ru-RU" sz="1400" b="1">
                <a:solidFill>
                  <a:srgbClr val="FF3300"/>
                </a:solidFill>
                <a:latin typeface="Times New Roman" panose="02020603050405020304" pitchFamily="18" charset="0"/>
              </a:rPr>
              <a:t>МАЮТЬ </a:t>
            </a:r>
          </a:p>
          <a:p>
            <a:pPr algn="ctr" eaLnBrk="0" hangingPunct="0"/>
            <a:r>
              <a:rPr lang="uk-UA" altLang="ru-RU" sz="1400" b="1">
                <a:solidFill>
                  <a:srgbClr val="FF3300"/>
                </a:solidFill>
                <a:latin typeface="Times New Roman" panose="02020603050405020304" pitchFamily="18" charset="0"/>
              </a:rPr>
              <a:t>ПЕРЕВАГИ:</a:t>
            </a:r>
            <a:endParaRPr lang="en-US" altLang="ru-RU" sz="1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25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235569" y="0"/>
            <a:ext cx="4637584" cy="86409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4800" b="1" dirty="0" smtClean="0">
                <a:latin typeface="Monotype Corsiva" panose="03010101010201010101" pitchFamily="66" charset="0"/>
              </a:rPr>
              <a:t>Творчий пошук</a:t>
            </a:r>
            <a:endParaRPr lang="ru-RU" sz="4800" b="1" dirty="0">
              <a:latin typeface="Monotype Corsiva" panose="03010101010201010101" pitchFamily="66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8153" y="680073"/>
            <a:ext cx="6361471" cy="53012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rgbClr val="C00000"/>
                </a:solidFill>
              </a:rPr>
              <a:t>У своїй роботі використовую такі активні форми роботи: </a:t>
            </a:r>
          </a:p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rgbClr val="C00000"/>
                </a:solidFill>
              </a:rPr>
              <a:t> інтегровані (міжпредметні) </a:t>
            </a: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; </a:t>
            </a:r>
          </a:p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rgbClr val="C00000"/>
                </a:solidFill>
              </a:rPr>
              <a:t> </a:t>
            </a: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-дискусії (урок-діалог, урок-диспут, урок запитань і відповідей, урок-практикум, урок - прес-конференція</a:t>
            </a:r>
          </a:p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rgbClr val="C00000"/>
                </a:solidFill>
              </a:rPr>
              <a:t> </a:t>
            </a: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-дослідження (урок-знайомство, урок - панорама ідей, урок-пошук, урок-самопізнання, урок "Слідство ведуть </a:t>
            </a:r>
            <a:r>
              <a:rPr lang="uk-UA" sz="2000" dirty="0" err="1" smtClean="0">
                <a:solidFill>
                  <a:srgbClr val="C00000"/>
                </a:solidFill>
              </a:rPr>
              <a:t>знатоки</a:t>
            </a:r>
            <a:r>
              <a:rPr lang="uk-UA" sz="2000" dirty="0" smtClean="0">
                <a:solidFill>
                  <a:srgbClr val="C00000"/>
                </a:solidFill>
              </a:rPr>
              <a:t>", урок "Що? Де? Коли?"); </a:t>
            </a:r>
          </a:p>
          <a:p>
            <a:pPr>
              <a:lnSpc>
                <a:spcPct val="80000"/>
              </a:lnSpc>
            </a:pPr>
            <a:r>
              <a:rPr lang="uk-UA" sz="2000" dirty="0" smtClean="0">
                <a:solidFill>
                  <a:srgbClr val="C00000"/>
                </a:solidFill>
              </a:rPr>
              <a:t> </a:t>
            </a: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-звіти (урок-аукціон, урок-інтерв’ю, , урок-ерудит,   урок-концерт, урок - огляд знань, урок-презентація, урок-ярмарок); </a:t>
            </a:r>
          </a:p>
          <a:p>
            <a:pPr>
              <a:lnSpc>
                <a:spcPct val="80000"/>
              </a:lnSpc>
            </a:pP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-змагання (урок - </a:t>
            </a:r>
            <a:r>
              <a:rPr lang="uk-UA" sz="2000" dirty="0" err="1" smtClean="0">
                <a:solidFill>
                  <a:srgbClr val="C00000"/>
                </a:solidFill>
              </a:rPr>
              <a:t>брейнг</a:t>
            </a:r>
            <a:r>
              <a:rPr lang="uk-UA" sz="2000" dirty="0" smtClean="0">
                <a:solidFill>
                  <a:srgbClr val="C00000"/>
                </a:solidFill>
              </a:rPr>
              <a:t>-ринг, урок-вікторина, урок-КВД - конкурс винахідливих та допитливих, урок-КВК - конкурс веселих та кмітливих, урок-конкурс, урок - мозкова атака, урок-турнір); </a:t>
            </a:r>
          </a:p>
          <a:p>
            <a:pPr>
              <a:lnSpc>
                <a:spcPct val="80000"/>
              </a:lnSpc>
            </a:pPr>
            <a:r>
              <a:rPr lang="uk-UA" sz="2000" dirty="0" err="1" smtClean="0">
                <a:solidFill>
                  <a:srgbClr val="C00000"/>
                </a:solidFill>
              </a:rPr>
              <a:t>уроки</a:t>
            </a:r>
            <a:r>
              <a:rPr lang="uk-UA" sz="2000" dirty="0" smtClean="0">
                <a:solidFill>
                  <a:srgbClr val="C00000"/>
                </a:solidFill>
              </a:rPr>
              <a:t>-мандрівки (урок-екскурс, урок-екскурсія, урок-марафон, урок-подорож); </a:t>
            </a:r>
            <a:endParaRPr lang="ru-RU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1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аголовок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87450" y="333375"/>
            <a:ext cx="7086600" cy="1079500"/>
          </a:xfrm>
          <a:prstGeom prst="rect">
            <a:avLst/>
          </a:prstGeom>
          <a:noFill/>
          <a:ln/>
        </p:spPr>
      </p:pic>
      <p:sp>
        <p:nvSpPr>
          <p:cNvPr id="4" name="Вертикальный свиток 3">
            <a:hlinkClick r:id="rId4"/>
          </p:cNvPr>
          <p:cNvSpPr>
            <a:spLocks noChangeArrowheads="1"/>
          </p:cNvSpPr>
          <p:nvPr/>
        </p:nvSpPr>
        <p:spPr bwMode="auto">
          <a:xfrm>
            <a:off x="684213" y="1773238"/>
            <a:ext cx="2216150" cy="792162"/>
          </a:xfrm>
          <a:prstGeom prst="verticalScroll">
            <a:avLst>
              <a:gd name="adj" fmla="val 12500"/>
            </a:avLst>
          </a:prstGeom>
          <a:solidFill>
            <a:srgbClr val="33CCFF"/>
          </a:solidFill>
          <a:ln w="9525" algn="ctr">
            <a:solidFill>
              <a:srgbClr val="014E95"/>
            </a:solidFill>
            <a:round/>
            <a:headEnd/>
            <a:tailEnd/>
          </a:ln>
          <a:effectLst>
            <a:outerShdw dist="228601" dir="2700000" sy="89999" rotWithShape="0">
              <a:srgbClr val="000000">
                <a:alpha val="25499"/>
              </a:srgbClr>
            </a:outerShdw>
          </a:effectLst>
        </p:spPr>
        <p:txBody>
          <a:bodyPr anchor="ctr"/>
          <a:lstStyle/>
          <a:p>
            <a:pPr algn="ctr"/>
            <a:r>
              <a:rPr lang="uk-UA" sz="2000" b="1" i="1" u="sng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Доповіді</a:t>
            </a:r>
            <a:endParaRPr lang="ru-RU" b="1" u="sng" dirty="0">
              <a:solidFill>
                <a:srgbClr val="FFFF66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675" y="1341438"/>
            <a:ext cx="25527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525" y="1484313"/>
            <a:ext cx="26670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399448" y="2799556"/>
            <a:ext cx="5413860" cy="3352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000" b="1" dirty="0" smtClean="0">
                <a:solidFill>
                  <a:srgbClr val="C00000"/>
                </a:solidFill>
                <a:latin typeface="Bookman Old Style" pitchFamily="18" charset="0"/>
              </a:rPr>
              <a:t>Протягом навчального року проводжу відкриті </a:t>
            </a:r>
            <a:r>
              <a:rPr lang="uk-UA" sz="2000" b="1" dirty="0" err="1" smtClean="0">
                <a:solidFill>
                  <a:srgbClr val="C00000"/>
                </a:solidFill>
                <a:latin typeface="Bookman Old Style" pitchFamily="18" charset="0"/>
              </a:rPr>
              <a:t>уроки</a:t>
            </a:r>
            <a:r>
              <a:rPr lang="uk-UA" sz="2000" b="1" dirty="0" smtClean="0">
                <a:solidFill>
                  <a:srgbClr val="C00000"/>
                </a:solidFill>
                <a:latin typeface="Bookman Old Style" pitchFamily="18" charset="0"/>
              </a:rPr>
              <a:t>, виховні години. 	</a:t>
            </a:r>
          </a:p>
          <a:p>
            <a:r>
              <a:rPr lang="uk-UA" sz="2000" b="1" dirty="0" smtClean="0">
                <a:solidFill>
                  <a:srgbClr val="C00000"/>
                </a:solidFill>
                <a:latin typeface="Bookman Old Style" pitchFamily="18" charset="0"/>
              </a:rPr>
              <a:t> Участь у семінарах, методичних об'єднаннях дає можливість не лише познайомитися з роботою своїх колег, підвищити свій досвід, а й поділитися власними доробками з іншими.</a:t>
            </a:r>
            <a:r>
              <a:rPr lang="uk-UA" sz="2000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uk-UA" sz="2000" b="1" dirty="0" smtClean="0">
                <a:solidFill>
                  <a:srgbClr val="C00000"/>
                </a:solidFill>
                <a:latin typeface="Bookman Old Style" pitchFamily="18" charset="0"/>
              </a:rPr>
              <a:t>Свої матеріали розміщую в мережі Інтернет.</a:t>
            </a:r>
            <a:endParaRPr lang="ru-RU" sz="20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03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і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97862"/>
            <a:ext cx="9105900" cy="688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837987" y="339504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dirty="0" smtClean="0"/>
              <a:t>Основні напрямки виховної роботи</a:t>
            </a:r>
            <a:endParaRPr lang="uk-UA" sz="3600" dirty="0"/>
          </a:p>
        </p:txBody>
      </p:sp>
      <p:sp>
        <p:nvSpPr>
          <p:cNvPr id="5" name="8-кутна зірка 3"/>
          <p:cNvSpPr/>
          <p:nvPr/>
        </p:nvSpPr>
        <p:spPr>
          <a:xfrm>
            <a:off x="179512" y="980728"/>
            <a:ext cx="3744416" cy="1152128"/>
          </a:xfrm>
          <a:prstGeom prst="star8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Взаєморозуміння</a:t>
            </a:r>
            <a:endParaRPr lang="uk-UA" sz="2400" b="1" i="1" dirty="0">
              <a:solidFill>
                <a:schemeClr val="tx1"/>
              </a:solidFill>
            </a:endParaRPr>
          </a:p>
        </p:txBody>
      </p:sp>
      <p:sp>
        <p:nvSpPr>
          <p:cNvPr id="6" name="8-кутна зірка 4"/>
          <p:cNvSpPr/>
          <p:nvPr/>
        </p:nvSpPr>
        <p:spPr>
          <a:xfrm>
            <a:off x="5220072" y="980728"/>
            <a:ext cx="3672408" cy="1152128"/>
          </a:xfrm>
          <a:prstGeom prst="star8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Творчий підхід</a:t>
            </a:r>
            <a:endParaRPr lang="uk-UA" sz="2400" b="1" i="1" dirty="0">
              <a:solidFill>
                <a:schemeClr val="tx1"/>
              </a:solidFill>
            </a:endParaRPr>
          </a:p>
        </p:txBody>
      </p:sp>
      <p:sp>
        <p:nvSpPr>
          <p:cNvPr id="7" name="8-кутна зірка 5"/>
          <p:cNvSpPr/>
          <p:nvPr/>
        </p:nvSpPr>
        <p:spPr>
          <a:xfrm>
            <a:off x="5471592" y="2564904"/>
            <a:ext cx="3672408" cy="1368152"/>
          </a:xfrm>
          <a:prstGeom prst="star8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Формування учнівського колективу</a:t>
            </a:r>
            <a:endParaRPr lang="uk-UA" sz="2400" b="1" i="1" dirty="0">
              <a:solidFill>
                <a:schemeClr val="tx1"/>
              </a:solidFill>
            </a:endParaRPr>
          </a:p>
        </p:txBody>
      </p:sp>
      <p:sp>
        <p:nvSpPr>
          <p:cNvPr id="8" name="8-кутна зірка 6"/>
          <p:cNvSpPr/>
          <p:nvPr/>
        </p:nvSpPr>
        <p:spPr>
          <a:xfrm>
            <a:off x="2699792" y="3861048"/>
            <a:ext cx="3672408" cy="936104"/>
          </a:xfrm>
          <a:prstGeom prst="star8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Толерантність</a:t>
            </a:r>
            <a:endParaRPr lang="uk-UA" sz="2400" b="1" i="1" dirty="0">
              <a:solidFill>
                <a:schemeClr val="tx1"/>
              </a:solidFill>
            </a:endParaRPr>
          </a:p>
        </p:txBody>
      </p:sp>
      <p:sp>
        <p:nvSpPr>
          <p:cNvPr id="9" name="8-кутна зірка 7"/>
          <p:cNvSpPr/>
          <p:nvPr/>
        </p:nvSpPr>
        <p:spPr>
          <a:xfrm>
            <a:off x="72008" y="2420888"/>
            <a:ext cx="3142670" cy="1293864"/>
          </a:xfrm>
          <a:prstGeom prst="star8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</a:rPr>
              <a:t>Співпраця вчитель-батьки</a:t>
            </a:r>
            <a:endParaRPr lang="uk-UA" sz="2400" b="1" i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653136"/>
            <a:ext cx="84249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b="1" i="1" dirty="0" smtClean="0"/>
              <a:t>Виховна робота з класом має не менше значення, ніж навчальна діяльність. Діти з великим задоволенням беруть  участь у позакласних виховних заходах, проявляючи зацікавленість та активність при цьому.</a:t>
            </a:r>
            <a:endParaRPr lang="uk-UA" sz="2600" b="1" i="1" dirty="0"/>
          </a:p>
        </p:txBody>
      </p:sp>
    </p:spTree>
    <p:extLst>
      <p:ext uri="{BB962C8B-B14F-4D97-AF65-F5344CB8AC3E}">
        <p14:creationId xmlns:p14="http://schemas.microsoft.com/office/powerpoint/2010/main" val="220085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306131" y="333631"/>
            <a:ext cx="692682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/>
              <a:t>Робота з батьками</a:t>
            </a:r>
            <a:endParaRPr lang="uk-UA" b="1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323528" y="1397000"/>
          <a:ext cx="8496944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 descr="a86c1599e3a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260648"/>
            <a:ext cx="153621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78541" y="71709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60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Плани на майбутнє</a:t>
            </a:r>
            <a:endParaRPr lang="uk-UA" sz="60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646471" y="1396579"/>
            <a:ext cx="8229600" cy="50177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3000" b="1" dirty="0" smtClean="0"/>
              <a:t>Сприяти участі здобувачів освіти у шкільних конкурсах, </a:t>
            </a:r>
            <a:r>
              <a:rPr lang="uk-UA" sz="3000" b="1" dirty="0" err="1" smtClean="0"/>
              <a:t>олімпіадах,вікторинах</a:t>
            </a:r>
            <a:r>
              <a:rPr lang="uk-UA" sz="3000" b="1" dirty="0" smtClean="0"/>
              <a:t>;</a:t>
            </a:r>
          </a:p>
          <a:p>
            <a:r>
              <a:rPr lang="uk-UA" sz="3000" b="1" dirty="0" smtClean="0"/>
              <a:t>Надсилати методичні розробки, </a:t>
            </a:r>
            <a:r>
              <a:rPr lang="uk-UA" sz="3000" b="1" dirty="0" err="1" smtClean="0"/>
              <a:t>уроки</a:t>
            </a:r>
            <a:r>
              <a:rPr lang="uk-UA" sz="3000" b="1" dirty="0" smtClean="0"/>
              <a:t>, виховні заходи до періодичних видань;</a:t>
            </a:r>
          </a:p>
          <a:p>
            <a:r>
              <a:rPr lang="uk-UA" sz="3000" b="1" dirty="0" smtClean="0"/>
              <a:t>З метою підвищення педагогічної майстерності займатися самоосвітою;</a:t>
            </a:r>
          </a:p>
          <a:p>
            <a:r>
              <a:rPr lang="uk-UA" sz="3000" b="1" dirty="0" smtClean="0"/>
              <a:t>Поповнювати персональний блог матеріали уроків, шкільних та позашкільних заходів;</a:t>
            </a:r>
          </a:p>
          <a:p>
            <a:r>
              <a:rPr lang="uk-UA" sz="3000" b="1" dirty="0" smtClean="0"/>
              <a:t>Брати участь в професійних конкурсах;</a:t>
            </a:r>
          </a:p>
          <a:p>
            <a:r>
              <a:rPr lang="uk-UA" sz="3000" b="1" dirty="0" smtClean="0"/>
              <a:t>Підвищувати професійну категорію.</a:t>
            </a:r>
            <a:endParaRPr lang="uk-UA" sz="3000" b="1" dirty="0"/>
          </a:p>
        </p:txBody>
      </p:sp>
    </p:spTree>
    <p:extLst>
      <p:ext uri="{BB962C8B-B14F-4D97-AF65-F5344CB8AC3E}">
        <p14:creationId xmlns:p14="http://schemas.microsoft.com/office/powerpoint/2010/main" val="404383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Рецепт вчительської молодості</a:t>
            </a:r>
            <a:endParaRPr lang="uk-UA" sz="54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457200" y="1692276"/>
            <a:ext cx="5638800" cy="46863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b="1" dirty="0" smtClean="0">
                <a:solidFill>
                  <a:srgbClr val="002060"/>
                </a:solidFill>
              </a:rPr>
              <a:t>Систематично вживайте: бальзам мудрості, коктейль творчості, каву бадьорості, відвар пунктуальності, настій терпимості, екстракт людяності.</a:t>
            </a:r>
          </a:p>
          <a:p>
            <a:pPr>
              <a:buFont typeface="Arial" panose="020B0604020202020204" pitchFamily="34" charset="0"/>
              <a:buNone/>
            </a:pPr>
            <a:r>
              <a:rPr lang="uk-UA" b="1" dirty="0" smtClean="0">
                <a:solidFill>
                  <a:srgbClr val="002060"/>
                </a:solidFill>
              </a:rPr>
              <a:t>Виконуй все це ретельно і будеш вічно молодим</a:t>
            </a:r>
            <a:r>
              <a:rPr lang="uk-UA" dirty="0" smtClean="0"/>
              <a:t>, </a:t>
            </a:r>
            <a:r>
              <a:rPr lang="uk-UA" b="1" dirty="0" smtClean="0"/>
              <a:t>Учителю!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6936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Карандаш | Бесплатные фоны для презентаций PowerPo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317142" y="255638"/>
            <a:ext cx="673417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0" hangingPunct="0"/>
            <a:r>
              <a:rPr lang="ru-RU" altLang="ru-RU" sz="2800" b="1" i="1" dirty="0" err="1">
                <a:latin typeface="Monotype Corsiva" panose="03010101010201010101" pitchFamily="66" charset="0"/>
              </a:rPr>
              <a:t>Завжди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дотримуюся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такого гасла: «У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щасливій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школі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-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щасливі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діти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». </a:t>
            </a:r>
            <a:endParaRPr lang="ru-RU" altLang="ru-RU" sz="2800" dirty="0">
              <a:latin typeface="Monotype Corsiva" panose="03010101010201010101" pitchFamily="66" charset="0"/>
            </a:endParaRPr>
          </a:p>
          <a:p>
            <a:r>
              <a:rPr lang="ru-RU" altLang="ru-RU" sz="2800" b="1" i="1" dirty="0">
                <a:latin typeface="Monotype Corsiva" panose="03010101010201010101" pitchFamily="66" charset="0"/>
              </a:rPr>
              <a:t>На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першому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місці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-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діти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любов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до них. Усе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роблю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для того,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щоб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учні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яких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навчаю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стали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особистостями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неординарними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самостійними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творчими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фізично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здоровими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і духовно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багатими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, а я  буду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далі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впроваджувати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у свою роботу те,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що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творить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креативну</a:t>
            </a:r>
            <a:r>
              <a:rPr lang="ru-RU" altLang="ru-RU" sz="2800" b="1" i="1" dirty="0">
                <a:latin typeface="Monotype Corsiva" panose="03010101010201010101" pitchFamily="66" charset="0"/>
              </a:rPr>
              <a:t> </a:t>
            </a:r>
            <a:r>
              <a:rPr lang="ru-RU" altLang="ru-RU" sz="2800" b="1" i="1" dirty="0" err="1">
                <a:latin typeface="Monotype Corsiva" panose="03010101010201010101" pitchFamily="66" charset="0"/>
              </a:rPr>
              <a:t>особистість</a:t>
            </a:r>
            <a:r>
              <a:rPr lang="uk-UA" altLang="ru-RU" sz="2800" b="1" i="1" dirty="0">
                <a:latin typeface="Monotype Corsiva" panose="03010101010201010101" pitchFamily="66" charset="0"/>
              </a:rPr>
              <a:t>.</a:t>
            </a:r>
            <a:endParaRPr lang="ru-RU" altLang="ru-RU" sz="2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9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ы для презентаций Powerpoint на школьную тематику: образование, школа,  для начальных класс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52"/>
          <p:cNvSpPr txBox="1">
            <a:spLocks noChangeArrowheads="1"/>
          </p:cNvSpPr>
          <p:nvPr/>
        </p:nvSpPr>
        <p:spPr bwMode="gray">
          <a:xfrm rot="5400000">
            <a:off x="3752700" y="-1348178"/>
            <a:ext cx="1800200" cy="6000792"/>
          </a:xfrm>
          <a:prstGeom prst="roundRect">
            <a:avLst>
              <a:gd name="adj" fmla="val 31903"/>
            </a:avLst>
          </a:prstGeom>
          <a:ln w="57150" algn="ctr">
            <a:solidFill>
              <a:srgbClr val="660033"/>
            </a:solidFill>
            <a:rou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rot="10800000" vert="vert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Можна зорі розсипати в небі,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Можна вітер спинити на мить.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Та для цього всміхатися треба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І   світ  дитини   любить!</a:t>
            </a:r>
            <a:endParaRPr lang="ru-RU" sz="2400" b="1" i="1" smtClean="0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8">
              <a:buFontTx/>
              <a:buNone/>
              <a:defRPr/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60263" y="2552318"/>
            <a:ext cx="7762056" cy="2583160"/>
          </a:xfrm>
          <a:prstGeom prst="rect">
            <a:avLst/>
          </a:prstGeom>
        </p:spPr>
        <p:txBody>
          <a:bodyPr numCol="1">
            <a:prstTxWarp prst="textDeflate">
              <a:avLst>
                <a:gd name="adj" fmla="val 28571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</a:t>
            </a:r>
          </a:p>
          <a:p>
            <a:pPr algn="ctr"/>
            <a:r>
              <a:rPr lang="uk-UA" sz="7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увагу!</a:t>
            </a:r>
            <a:endParaRPr lang="uk-UA" sz="7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356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</TotalTime>
  <Words>1070</Words>
  <Application>Microsoft Office PowerPoint</Application>
  <PresentationFormat>Экран (4:3)</PresentationFormat>
  <Paragraphs>182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7" baseType="lpstr">
      <vt:lpstr>Arial</vt:lpstr>
      <vt:lpstr>Arial Black</vt:lpstr>
      <vt:lpstr>Bodoni MT Black</vt:lpstr>
      <vt:lpstr>Bookman Old Style</vt:lpstr>
      <vt:lpstr>Calibri</vt:lpstr>
      <vt:lpstr>Calibri Light</vt:lpstr>
      <vt:lpstr>Cambria</vt:lpstr>
      <vt:lpstr>Comic Sans MS</vt:lpstr>
      <vt:lpstr>Georgia</vt:lpstr>
      <vt:lpstr>Monotype Corsiva</vt:lpstr>
      <vt:lpstr>Open Sans</vt:lpstr>
      <vt:lpstr>Segoe Script</vt:lpstr>
      <vt:lpstr>Times New Roman</vt:lpstr>
      <vt:lpstr>Verdana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Пользователь</cp:lastModifiedBy>
  <cp:revision>28</cp:revision>
  <dcterms:created xsi:type="dcterms:W3CDTF">2021-01-16T10:36:34Z</dcterms:created>
  <dcterms:modified xsi:type="dcterms:W3CDTF">2021-02-25T11:14:51Z</dcterms:modified>
</cp:coreProperties>
</file>