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uamodna.com/articles/karpaty-vrazhayutj-knyga-rekordiv-ukrayinsjkyh-gir/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ПРИЗАБУТІ МУЗИЧНІ ІНСТРУМЕНТИ</a:t>
            </a:r>
            <a:endParaRPr lang="ru-RU" dirty="0"/>
          </a:p>
        </p:txBody>
      </p:sp>
      <p:pic>
        <p:nvPicPr>
          <p:cNvPr id="4" name="Содержимое 3" descr="Без названия (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28736"/>
            <a:ext cx="8001024" cy="474744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bus (35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2307"/>
            <a:ext cx="9144000" cy="19533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785794"/>
            <a:ext cx="3429000" cy="642942"/>
          </a:xfrm>
        </p:spPr>
        <p:txBody>
          <a:bodyPr>
            <a:normAutofit/>
          </a:bodyPr>
          <a:lstStyle/>
          <a:p>
            <a:r>
              <a:rPr lang="uk-UA" sz="3600" dirty="0" smtClean="0">
                <a:cs typeface="Aharoni" pitchFamily="2" charset="-79"/>
              </a:rPr>
              <a:t>трембіта</a:t>
            </a:r>
            <a:endParaRPr lang="ru-RU" sz="3600" dirty="0"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1500174"/>
            <a:ext cx="3429000" cy="4357718"/>
          </a:xfrm>
        </p:spPr>
        <p:txBody>
          <a:bodyPr>
            <a:normAutofit/>
          </a:bodyPr>
          <a:lstStyle/>
          <a:p>
            <a:r>
              <a:rPr lang="ru-RU" sz="2000" dirty="0" err="1" smtClean="0"/>
              <a:t>Трембіта</a:t>
            </a:r>
            <a:r>
              <a:rPr lang="ru-RU" sz="2000" dirty="0" smtClean="0"/>
              <a:t>,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найдовший</a:t>
            </a:r>
            <a:r>
              <a:rPr lang="ru-RU" sz="2000" dirty="0" smtClean="0"/>
              <a:t> </a:t>
            </a:r>
            <a:r>
              <a:rPr lang="ru-RU" sz="2000" dirty="0" err="1" smtClean="0"/>
              <a:t>музичний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інструмент</a:t>
            </a:r>
            <a:r>
              <a:rPr lang="ru-RU" sz="2000" dirty="0" smtClean="0"/>
              <a:t> </a:t>
            </a:r>
            <a:r>
              <a:rPr lang="ru-RU" sz="2000" dirty="0" err="1" smtClean="0"/>
              <a:t>світу</a:t>
            </a:r>
            <a:r>
              <a:rPr lang="ru-RU" sz="2000" dirty="0" smtClean="0"/>
              <a:t>, занесена у Книгу </a:t>
            </a:r>
            <a:r>
              <a:rPr lang="ru-RU" sz="2000" dirty="0" err="1" smtClean="0"/>
              <a:t>рекордів</a:t>
            </a:r>
            <a:r>
              <a:rPr lang="ru-RU" sz="2000" dirty="0" smtClean="0"/>
              <a:t>, </a:t>
            </a:r>
            <a:r>
              <a:rPr lang="ru-RU" sz="2000" dirty="0" err="1" smtClean="0"/>
              <a:t>її</a:t>
            </a:r>
            <a:r>
              <a:rPr lang="ru-RU" sz="2000" dirty="0" smtClean="0"/>
              <a:t> </a:t>
            </a:r>
            <a:r>
              <a:rPr lang="ru-RU" sz="2000" dirty="0" err="1" smtClean="0"/>
              <a:t>довжина</a:t>
            </a:r>
            <a:r>
              <a:rPr lang="ru-RU" sz="2000" dirty="0" smtClean="0"/>
              <a:t> </a:t>
            </a:r>
            <a:r>
              <a:rPr lang="ru-RU" sz="2000" dirty="0" err="1" smtClean="0"/>
              <a:t>від</a:t>
            </a:r>
            <a:r>
              <a:rPr lang="ru-RU" sz="2000" dirty="0" smtClean="0"/>
              <a:t> 3 до 8 </a:t>
            </a:r>
            <a:r>
              <a:rPr lang="ru-RU" sz="2000" dirty="0" err="1" smtClean="0"/>
              <a:t>метрів</a:t>
            </a:r>
            <a:r>
              <a:rPr lang="uk-UA" sz="2000" dirty="0" smtClean="0"/>
              <a:t>.</a:t>
            </a:r>
            <a:endParaRPr lang="ru-RU" sz="2000" dirty="0" smtClean="0"/>
          </a:p>
          <a:p>
            <a:r>
              <a:rPr lang="ru-RU" sz="2000" dirty="0" err="1" smtClean="0"/>
              <a:t>Діапазон</a:t>
            </a:r>
            <a:r>
              <a:rPr lang="ru-RU" sz="2000" dirty="0" smtClean="0"/>
              <a:t> </a:t>
            </a:r>
            <a:r>
              <a:rPr lang="ru-RU" sz="2000" dirty="0" err="1" smtClean="0"/>
              <a:t>звучання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трембіти</a:t>
            </a:r>
            <a:r>
              <a:rPr lang="ru-RU" sz="2000" dirty="0" smtClean="0"/>
              <a:t> </a:t>
            </a:r>
            <a:r>
              <a:rPr lang="ru-RU" sz="2000" dirty="0" err="1" smtClean="0"/>
              <a:t>сягає</a:t>
            </a:r>
            <a:r>
              <a:rPr lang="ru-RU" sz="2000" dirty="0" smtClean="0"/>
              <a:t> 2,5 октав, а звук </a:t>
            </a:r>
            <a:r>
              <a:rPr lang="ru-RU" sz="2000" dirty="0" err="1" smtClean="0"/>
              <a:t>здатний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розходитися</a:t>
            </a:r>
            <a:r>
              <a:rPr lang="ru-RU" sz="2000" dirty="0" smtClean="0"/>
              <a:t> </a:t>
            </a:r>
            <a:r>
              <a:rPr lang="ru-RU" sz="2000" dirty="0" err="1" smtClean="0"/>
              <a:t>більше</a:t>
            </a:r>
            <a:r>
              <a:rPr lang="ru-RU" sz="2000" dirty="0" smtClean="0"/>
              <a:t>, як на 10 км</a:t>
            </a:r>
          </a:p>
          <a:p>
            <a:r>
              <a:rPr lang="ru-RU" sz="2000" dirty="0" smtClean="0"/>
              <a:t> Вага </a:t>
            </a:r>
            <a:r>
              <a:rPr lang="ru-RU" sz="2000" dirty="0" err="1" smtClean="0"/>
              <a:t>триметрової</a:t>
            </a:r>
            <a:r>
              <a:rPr lang="ru-RU" sz="2000" dirty="0" smtClean="0"/>
              <a:t> </a:t>
            </a:r>
            <a:r>
              <a:rPr lang="ru-RU" sz="2000" dirty="0" err="1" smtClean="0"/>
              <a:t>трембіти</a:t>
            </a:r>
            <a:r>
              <a:rPr lang="ru-RU" sz="2000" dirty="0" smtClean="0"/>
              <a:t> не </a:t>
            </a:r>
            <a:r>
              <a:rPr lang="ru-RU" sz="2000" dirty="0" err="1" smtClean="0"/>
              <a:t>перевищує</a:t>
            </a:r>
            <a:r>
              <a:rPr lang="ru-RU" sz="2000" dirty="0" smtClean="0"/>
              <a:t> </a:t>
            </a:r>
            <a:r>
              <a:rPr lang="ru-RU" sz="2000" dirty="0" err="1" smtClean="0"/>
              <a:t>якихось</a:t>
            </a:r>
            <a:r>
              <a:rPr lang="ru-RU" sz="2000" dirty="0" smtClean="0"/>
              <a:t> 1,5 кг</a:t>
            </a:r>
          </a:p>
          <a:p>
            <a:r>
              <a:rPr lang="ru-RU" sz="2000" dirty="0" smtClean="0"/>
              <a:t> </a:t>
            </a:r>
          </a:p>
          <a:p>
            <a:pPr lvl="0"/>
            <a:endParaRPr lang="ru-RU" sz="2000" dirty="0"/>
          </a:p>
        </p:txBody>
      </p:sp>
      <p:pic>
        <p:nvPicPr>
          <p:cNvPr id="5" name="Рисунок 4" descr="20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3971" r="13971"/>
          <a:stretch>
            <a:fillRect/>
          </a:stretch>
        </p:blipFill>
        <p:spPr/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bus (36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512" y="2209800"/>
            <a:ext cx="3990975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3570" y="714356"/>
            <a:ext cx="3071810" cy="1285868"/>
          </a:xfrm>
        </p:spPr>
        <p:txBody>
          <a:bodyPr/>
          <a:lstStyle/>
          <a:p>
            <a:r>
              <a:rPr lang="uk-UA" smtClean="0"/>
              <a:t>Окарина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2214554"/>
            <a:ext cx="3429000" cy="3786214"/>
          </a:xfrm>
        </p:spPr>
        <p:txBody>
          <a:bodyPr>
            <a:normAutofit/>
          </a:bodyPr>
          <a:lstStyle/>
          <a:p>
            <a:r>
              <a:rPr lang="ru-RU" sz="1600" b="1" smtClean="0"/>
              <a:t>Окарина (зозулька)</a:t>
            </a:r>
            <a:r>
              <a:rPr lang="ru-RU" sz="1600" smtClean="0"/>
              <a:t> – духовий інструмент, така собі свисткова флейта, вироблена із глини або порцеляни. Має 10 отворів та утворює звуки, подібні до співу птахів, особливо зозулі, за що і має таку назву.</a:t>
            </a:r>
            <a:br>
              <a:rPr lang="ru-RU" sz="1600" smtClean="0"/>
            </a:br>
            <a:r>
              <a:rPr lang="ru-RU" sz="1600" smtClean="0"/>
              <a:t/>
            </a:r>
            <a:br>
              <a:rPr lang="ru-RU" sz="1600" smtClean="0"/>
            </a:br>
            <a:r>
              <a:rPr lang="ru-RU" sz="1600" smtClean="0"/>
              <a:t>Інструмент дуже компактний та часто розмальований зверху казковими візерунками. Ним часто давали бавитись дітям, тож і кожен дорослий зможе з ним впоратись.</a:t>
            </a:r>
          </a:p>
          <a:p>
            <a:endParaRPr lang="ru-RU" sz="1600" dirty="0"/>
          </a:p>
        </p:txBody>
      </p:sp>
      <p:pic>
        <p:nvPicPr>
          <p:cNvPr id="5" name="Рисунок 4" descr="Без названия (1)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3181" r="23181"/>
          <a:stretch>
            <a:fillRect/>
          </a:stretch>
        </p:blipFill>
        <p:spPr>
          <a:xfrm>
            <a:off x="354050" y="2000240"/>
            <a:ext cx="3999658" cy="3357586"/>
          </a:xfrm>
        </p:spPr>
      </p:pic>
      <p:pic>
        <p:nvPicPr>
          <p:cNvPr id="6" name="Рисунок 5" descr="Без названия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65" y="1207372"/>
            <a:ext cx="5111453" cy="40075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bus (37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2200275"/>
            <a:ext cx="7339040" cy="24574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4942" y="1214422"/>
            <a:ext cx="3429000" cy="714380"/>
          </a:xfrm>
        </p:spPr>
        <p:txBody>
          <a:bodyPr/>
          <a:lstStyle/>
          <a:p>
            <a:pPr algn="ctr"/>
            <a:r>
              <a:rPr lang="uk-UA" dirty="0" smtClean="0"/>
              <a:t>Бугай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1928802"/>
            <a:ext cx="3429000" cy="400052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Бугай </a:t>
            </a:r>
            <a:r>
              <a:rPr lang="ru-RU" sz="1800" dirty="0" err="1" smtClean="0"/>
              <a:t>виглядає</a:t>
            </a:r>
            <a:r>
              <a:rPr lang="ru-RU" sz="1800" dirty="0" smtClean="0"/>
              <a:t> як </a:t>
            </a:r>
            <a:r>
              <a:rPr lang="ru-RU" sz="1800" dirty="0" err="1" smtClean="0"/>
              <a:t>діжка</a:t>
            </a:r>
            <a:r>
              <a:rPr lang="ru-RU" sz="1800" dirty="0" smtClean="0"/>
              <a:t> </a:t>
            </a:r>
            <a:r>
              <a:rPr lang="ru-RU" sz="1800" dirty="0" err="1" smtClean="0"/>
              <a:t>з</a:t>
            </a:r>
            <a:r>
              <a:rPr lang="ru-RU" sz="1800" dirty="0" smtClean="0"/>
              <a:t> </a:t>
            </a:r>
            <a:r>
              <a:rPr lang="ru-RU" sz="1800" dirty="0" err="1" smtClean="0"/>
              <a:t>натягнутою</a:t>
            </a:r>
            <a:r>
              <a:rPr lang="ru-RU" sz="1800" dirty="0" smtClean="0"/>
              <a:t> </a:t>
            </a:r>
            <a:r>
              <a:rPr lang="ru-RU" sz="1800" dirty="0" err="1" smtClean="0"/>
              <a:t>шкірою</a:t>
            </a:r>
            <a:r>
              <a:rPr lang="ru-RU" sz="1800" dirty="0" smtClean="0"/>
              <a:t> та хвостом </a:t>
            </a:r>
            <a:r>
              <a:rPr lang="ru-RU" sz="1800" dirty="0" err="1" smtClean="0"/>
              <a:t>з</a:t>
            </a:r>
            <a:r>
              <a:rPr lang="ru-RU" sz="1800" dirty="0" smtClean="0"/>
              <a:t> </a:t>
            </a:r>
            <a:r>
              <a:rPr lang="ru-RU" sz="2000" dirty="0" err="1" smtClean="0"/>
              <a:t>кінського</a:t>
            </a:r>
            <a:r>
              <a:rPr lang="ru-RU" sz="1800" dirty="0" smtClean="0"/>
              <a:t> </a:t>
            </a:r>
            <a:r>
              <a:rPr lang="ru-RU" sz="1800" dirty="0" err="1" smtClean="0"/>
              <a:t>волосся</a:t>
            </a:r>
            <a:r>
              <a:rPr lang="ru-RU" sz="1800" dirty="0" smtClean="0"/>
              <a:t>. </a:t>
            </a:r>
            <a:r>
              <a:rPr lang="ru-RU" sz="1800" dirty="0" err="1" smtClean="0"/>
              <a:t>Саме</a:t>
            </a:r>
            <a:r>
              <a:rPr lang="ru-RU" sz="1800" dirty="0" smtClean="0"/>
              <a:t> за </a:t>
            </a:r>
            <a:r>
              <a:rPr lang="ru-RU" sz="1800" dirty="0" err="1" smtClean="0"/>
              <a:t>цей</a:t>
            </a:r>
            <a:r>
              <a:rPr lang="ru-RU" sz="1800" dirty="0" smtClean="0"/>
              <a:t> </a:t>
            </a:r>
            <a:r>
              <a:rPr lang="ru-RU" sz="1800" dirty="0" err="1" smtClean="0"/>
              <a:t>хвіст</a:t>
            </a:r>
            <a:r>
              <a:rPr lang="ru-RU" sz="1800" dirty="0" smtClean="0"/>
              <a:t> </a:t>
            </a:r>
            <a:r>
              <a:rPr lang="ru-RU" sz="1800" dirty="0" err="1" smtClean="0"/>
              <a:t>смикають</a:t>
            </a:r>
            <a:r>
              <a:rPr lang="ru-RU" sz="1800" dirty="0" smtClean="0"/>
              <a:t> </a:t>
            </a:r>
            <a:r>
              <a:rPr lang="ru-RU" sz="1800" dirty="0" err="1" smtClean="0"/>
              <a:t>музиканти</a:t>
            </a:r>
            <a:r>
              <a:rPr lang="ru-RU" sz="1800" dirty="0" smtClean="0"/>
              <a:t>, </a:t>
            </a:r>
            <a:r>
              <a:rPr lang="ru-RU" sz="1800" dirty="0" err="1" smtClean="0"/>
              <a:t>обовʼязково змочивши</a:t>
            </a:r>
            <a:r>
              <a:rPr lang="ru-RU" sz="1800" dirty="0" smtClean="0"/>
              <a:t> </a:t>
            </a:r>
            <a:r>
              <a:rPr lang="ru-RU" sz="1800" dirty="0" err="1" smtClean="0"/>
              <a:t>попередньо</a:t>
            </a:r>
            <a:r>
              <a:rPr lang="ru-RU" sz="1800" dirty="0" smtClean="0"/>
              <a:t> руки у </a:t>
            </a:r>
            <a:r>
              <a:rPr lang="ru-RU" sz="1800" dirty="0" err="1" smtClean="0"/>
              <a:t>воді</a:t>
            </a:r>
            <a:r>
              <a:rPr lang="ru-RU" sz="1800" dirty="0" smtClean="0"/>
              <a:t> (</a:t>
            </a:r>
            <a:r>
              <a:rPr lang="ru-RU" sz="1800" dirty="0" err="1" smtClean="0"/>
              <a:t>у</a:t>
            </a:r>
            <a:r>
              <a:rPr lang="ru-RU" sz="1800" dirty="0" smtClean="0"/>
              <a:t> </a:t>
            </a:r>
            <a:r>
              <a:rPr lang="ru-RU" sz="1800" dirty="0" err="1" smtClean="0"/>
              <a:t>давнину</a:t>
            </a:r>
            <a:r>
              <a:rPr lang="ru-RU" sz="1800" dirty="0" smtClean="0"/>
              <a:t> для </a:t>
            </a:r>
            <a:r>
              <a:rPr lang="ru-RU" sz="1800" dirty="0" err="1" smtClean="0"/>
              <a:t>цього</a:t>
            </a:r>
            <a:r>
              <a:rPr lang="ru-RU" sz="1800" dirty="0" smtClean="0"/>
              <a:t> </a:t>
            </a:r>
            <a:r>
              <a:rPr lang="ru-RU" sz="1800" dirty="0" err="1" smtClean="0"/>
              <a:t>використовували</a:t>
            </a:r>
            <a:r>
              <a:rPr lang="ru-RU" sz="1800" dirty="0" smtClean="0"/>
              <a:t> </a:t>
            </a:r>
            <a:r>
              <a:rPr lang="ru-RU" sz="1800" dirty="0" err="1" smtClean="0"/>
              <a:t>також</a:t>
            </a:r>
            <a:r>
              <a:rPr lang="ru-RU" sz="1800" dirty="0" smtClean="0"/>
              <a:t> пиво та квас). В </a:t>
            </a:r>
            <a:r>
              <a:rPr lang="ru-RU" sz="1800" dirty="0" err="1" smtClean="0"/>
              <a:t>залежності</a:t>
            </a:r>
            <a:r>
              <a:rPr lang="ru-RU" sz="1800" dirty="0" smtClean="0"/>
              <a:t> </a:t>
            </a:r>
            <a:r>
              <a:rPr lang="ru-RU" sz="1800" dirty="0" err="1" smtClean="0"/>
              <a:t>від</a:t>
            </a:r>
            <a:r>
              <a:rPr lang="ru-RU" sz="1800" dirty="0" smtClean="0"/>
              <a:t> </a:t>
            </a:r>
            <a:r>
              <a:rPr lang="ru-RU" sz="1800" dirty="0" err="1" smtClean="0"/>
              <a:t>розміру</a:t>
            </a:r>
            <a:r>
              <a:rPr lang="ru-RU" sz="1800" dirty="0" smtClean="0"/>
              <a:t> бугая </a:t>
            </a:r>
            <a:r>
              <a:rPr lang="ru-RU" sz="1800" dirty="0" err="1" smtClean="0"/>
              <a:t>його</a:t>
            </a:r>
            <a:r>
              <a:rPr lang="ru-RU" sz="1800" dirty="0" smtClean="0"/>
              <a:t> </a:t>
            </a:r>
            <a:r>
              <a:rPr lang="ru-RU" sz="1800" dirty="0" err="1" smtClean="0"/>
              <a:t>також</a:t>
            </a:r>
            <a:r>
              <a:rPr lang="ru-RU" sz="1800" dirty="0" smtClean="0"/>
              <a:t> </a:t>
            </a:r>
            <a:r>
              <a:rPr lang="ru-RU" sz="1800" dirty="0" err="1" smtClean="0"/>
              <a:t>називають</a:t>
            </a:r>
            <a:r>
              <a:rPr lang="ru-RU" sz="1800" dirty="0" smtClean="0"/>
              <a:t> </a:t>
            </a:r>
            <a:r>
              <a:rPr lang="ru-RU" sz="1800" dirty="0" err="1" smtClean="0"/>
              <a:t>цеберко</a:t>
            </a:r>
            <a:r>
              <a:rPr lang="ru-RU" sz="1800" dirty="0" smtClean="0"/>
              <a:t> </a:t>
            </a:r>
            <a:r>
              <a:rPr lang="ru-RU" sz="1800" dirty="0" err="1" smtClean="0"/>
              <a:t>або</a:t>
            </a:r>
            <a:r>
              <a:rPr lang="ru-RU" sz="1800" dirty="0" smtClean="0"/>
              <a:t> </a:t>
            </a:r>
            <a:r>
              <a:rPr lang="ru-RU" sz="1800" dirty="0" err="1" smtClean="0"/>
              <a:t>бербениця</a:t>
            </a:r>
            <a:endParaRPr lang="ru-RU" sz="1800" dirty="0" smtClean="0"/>
          </a:p>
          <a:p>
            <a:endParaRPr lang="ru-RU" sz="1800" dirty="0"/>
          </a:p>
        </p:txBody>
      </p:sp>
      <p:pic>
        <p:nvPicPr>
          <p:cNvPr id="8" name="Рисунок 7" descr="Без названия (2)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3615" r="23615"/>
          <a:stretch>
            <a:fillRect/>
          </a:stretch>
        </p:blipFill>
        <p:spPr>
          <a:xfrm>
            <a:off x="571472" y="1428736"/>
            <a:ext cx="4214842" cy="364333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bu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7" y="2209800"/>
            <a:ext cx="6981825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785802"/>
          </a:xfrm>
        </p:spPr>
        <p:txBody>
          <a:bodyPr/>
          <a:lstStyle/>
          <a:p>
            <a:r>
              <a:rPr lang="uk-UA" dirty="0" smtClean="0"/>
              <a:t>деркач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2071678"/>
            <a:ext cx="3429000" cy="3132196"/>
          </a:xfrm>
        </p:spPr>
        <p:txBody>
          <a:bodyPr>
            <a:noAutofit/>
          </a:bodyPr>
          <a:lstStyle/>
          <a:p>
            <a:r>
              <a:rPr lang="ru-RU" sz="2000" b="1" dirty="0" err="1" smtClean="0"/>
              <a:t>Деркач</a:t>
            </a:r>
            <a:r>
              <a:rPr lang="ru-RU" sz="2000" dirty="0" smtClean="0"/>
              <a:t> – </a:t>
            </a:r>
            <a:r>
              <a:rPr lang="ru-RU" sz="2000" dirty="0" err="1" smtClean="0"/>
              <a:t>шумний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музичний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інструмент</a:t>
            </a:r>
            <a:r>
              <a:rPr lang="ru-RU" sz="2000" dirty="0" smtClean="0"/>
              <a:t>, </a:t>
            </a:r>
            <a:r>
              <a:rPr lang="ru-RU" sz="2000" dirty="0" err="1" smtClean="0"/>
              <a:t>також</a:t>
            </a:r>
            <a:r>
              <a:rPr lang="ru-RU" sz="2000" dirty="0" smtClean="0"/>
              <a:t> </a:t>
            </a:r>
            <a:r>
              <a:rPr lang="ru-RU" sz="2000" dirty="0" err="1" smtClean="0"/>
              <a:t>має</a:t>
            </a:r>
            <a:r>
              <a:rPr lang="ru-RU" sz="2000" dirty="0" smtClean="0"/>
              <a:t> </a:t>
            </a:r>
            <a:r>
              <a:rPr lang="ru-RU" sz="2000" dirty="0" err="1" smtClean="0"/>
              <a:t>назви</a:t>
            </a:r>
            <a:r>
              <a:rPr lang="ru-RU" sz="2000" dirty="0" smtClean="0"/>
              <a:t> «вертушка» та «</a:t>
            </a:r>
            <a:r>
              <a:rPr lang="ru-RU" sz="2000" dirty="0" err="1" smtClean="0"/>
              <a:t>тріскачка</a:t>
            </a:r>
            <a:r>
              <a:rPr lang="ru-RU" sz="2000" dirty="0" smtClean="0"/>
              <a:t>».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</a:t>
            </a:r>
            <a:r>
              <a:rPr lang="ru-RU" sz="2000" dirty="0" err="1" smtClean="0"/>
              <a:t>складається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</a:t>
            </a:r>
            <a:r>
              <a:rPr lang="ru-RU" sz="2000" dirty="0" err="1" smtClean="0"/>
              <a:t>дерев’яної</a:t>
            </a:r>
            <a:r>
              <a:rPr lang="ru-RU" sz="2000" dirty="0" smtClean="0"/>
              <a:t> коробочки, </a:t>
            </a:r>
            <a:r>
              <a:rPr lang="ru-RU" sz="2000" dirty="0" err="1" smtClean="0"/>
              <a:t>коліщатка</a:t>
            </a:r>
            <a:r>
              <a:rPr lang="ru-RU" sz="2000" dirty="0" smtClean="0"/>
              <a:t> та ручки, </a:t>
            </a:r>
            <a:r>
              <a:rPr lang="ru-RU" sz="2000" dirty="0" err="1" smtClean="0"/>
              <a:t>котру</a:t>
            </a:r>
            <a:r>
              <a:rPr lang="ru-RU" sz="2000" dirty="0" smtClean="0"/>
              <a:t> </a:t>
            </a:r>
            <a:r>
              <a:rPr lang="ru-RU" sz="2000" dirty="0" err="1" smtClean="0"/>
              <a:t>потрібно</a:t>
            </a:r>
            <a:r>
              <a:rPr lang="ru-RU" sz="2000" dirty="0" smtClean="0"/>
              <a:t> </a:t>
            </a:r>
            <a:r>
              <a:rPr lang="ru-RU" sz="2000" dirty="0" err="1" smtClean="0"/>
              <a:t>крутити</a:t>
            </a:r>
            <a:r>
              <a:rPr lang="ru-RU" sz="2000" dirty="0" smtClean="0"/>
              <a:t>. </a:t>
            </a:r>
            <a:r>
              <a:rPr lang="ru-RU" sz="2000" dirty="0" err="1" smtClean="0"/>
              <a:t>Утворює</a:t>
            </a:r>
            <a:r>
              <a:rPr lang="ru-RU" sz="2000" dirty="0" smtClean="0"/>
              <a:t> </a:t>
            </a:r>
            <a:r>
              <a:rPr lang="ru-RU" sz="2000" dirty="0" err="1" smtClean="0"/>
              <a:t>тріщання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подібне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рублем. У </a:t>
            </a:r>
            <a:r>
              <a:rPr lang="ru-RU" sz="2000" dirty="0" err="1" smtClean="0"/>
              <a:t>використанні</a:t>
            </a:r>
            <a:r>
              <a:rPr lang="ru-RU" sz="2000" dirty="0" smtClean="0"/>
              <a:t> </a:t>
            </a:r>
            <a:r>
              <a:rPr lang="ru-RU" sz="2000" dirty="0" err="1" smtClean="0"/>
              <a:t>дуже</a:t>
            </a:r>
            <a:r>
              <a:rPr lang="ru-RU" sz="2000" dirty="0" smtClean="0"/>
              <a:t> </a:t>
            </a:r>
            <a:r>
              <a:rPr lang="ru-RU" sz="2000" dirty="0" err="1" smtClean="0"/>
              <a:t>простий</a:t>
            </a:r>
            <a:r>
              <a:rPr lang="ru-RU" sz="2000" dirty="0" smtClean="0"/>
              <a:t> – не </a:t>
            </a:r>
            <a:r>
              <a:rPr lang="ru-RU" sz="2000" dirty="0" err="1" smtClean="0"/>
              <a:t>потрібно</a:t>
            </a:r>
            <a:r>
              <a:rPr lang="ru-RU" sz="2000" dirty="0" smtClean="0"/>
              <a:t> </a:t>
            </a:r>
            <a:r>
              <a:rPr lang="ru-RU" sz="2000" dirty="0" err="1" smtClean="0"/>
              <a:t>мати</a:t>
            </a:r>
            <a:r>
              <a:rPr lang="ru-RU" sz="2000" dirty="0" smtClean="0"/>
              <a:t> </a:t>
            </a:r>
            <a:r>
              <a:rPr lang="ru-RU" sz="2000" dirty="0" err="1" smtClean="0"/>
              <a:t>жодних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музичних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навиків</a:t>
            </a:r>
            <a:r>
              <a:rPr lang="ru-RU" sz="2000" dirty="0" smtClean="0"/>
              <a:t> </a:t>
            </a:r>
            <a:r>
              <a:rPr lang="ru-RU" sz="2000" dirty="0" err="1" smtClean="0"/>
              <a:t>аби</a:t>
            </a:r>
            <a:r>
              <a:rPr lang="ru-RU" sz="2000" dirty="0" smtClean="0"/>
              <a:t> на </a:t>
            </a:r>
            <a:r>
              <a:rPr lang="ru-RU" sz="2000" dirty="0" err="1" smtClean="0"/>
              <a:t>ньому</a:t>
            </a:r>
            <a:r>
              <a:rPr lang="ru-RU" sz="2000" dirty="0" smtClean="0"/>
              <a:t> </a:t>
            </a:r>
            <a:r>
              <a:rPr lang="ru-RU" sz="2000" dirty="0" err="1" smtClean="0"/>
              <a:t>грати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Рисунок 4" descr="Без названия (4)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715" r="16715"/>
          <a:stretch>
            <a:fillRect/>
          </a:stretch>
        </p:blipFill>
        <p:spPr/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bus (40) - копия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2" y="2200275"/>
            <a:ext cx="8410575" cy="24574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785802"/>
          </a:xfrm>
        </p:spPr>
        <p:txBody>
          <a:bodyPr/>
          <a:lstStyle/>
          <a:p>
            <a:r>
              <a:rPr lang="uk-UA" dirty="0" smtClean="0"/>
              <a:t>цимбали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1928802"/>
            <a:ext cx="3429000" cy="4286280"/>
          </a:xfrm>
        </p:spPr>
        <p:txBody>
          <a:bodyPr>
            <a:normAutofit/>
          </a:bodyPr>
          <a:lstStyle/>
          <a:p>
            <a:r>
              <a:rPr lang="ru-RU" sz="2000" dirty="0" err="1" smtClean="0"/>
              <a:t>Учені</a:t>
            </a:r>
            <a:r>
              <a:rPr lang="ru-RU" sz="2000" dirty="0" smtClean="0"/>
              <a:t> </a:t>
            </a:r>
            <a:r>
              <a:rPr lang="ru-RU" sz="2000" dirty="0" err="1" smtClean="0"/>
              <a:t>заявляють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цьому</a:t>
            </a:r>
            <a:r>
              <a:rPr lang="ru-RU" sz="2000" dirty="0" smtClean="0"/>
              <a:t> </a:t>
            </a:r>
            <a:r>
              <a:rPr lang="ru-RU" sz="2000" dirty="0" err="1" smtClean="0"/>
              <a:t>інструменту</a:t>
            </a:r>
            <a:r>
              <a:rPr lang="ru-RU" sz="2000" dirty="0" smtClean="0"/>
              <a:t> </a:t>
            </a:r>
            <a:r>
              <a:rPr lang="ru-RU" sz="2000" dirty="0" err="1" smtClean="0"/>
              <a:t>вже</a:t>
            </a:r>
            <a:r>
              <a:rPr lang="ru-RU" sz="2000" dirty="0" smtClean="0"/>
              <a:t> </a:t>
            </a:r>
            <a:r>
              <a:rPr lang="ru-RU" sz="2000" dirty="0" err="1" smtClean="0"/>
              <a:t>понад</a:t>
            </a:r>
            <a:r>
              <a:rPr lang="ru-RU" sz="2000" dirty="0" smtClean="0"/>
              <a:t> три </a:t>
            </a:r>
            <a:r>
              <a:rPr lang="ru-RU" sz="2000" dirty="0" err="1" smtClean="0"/>
              <a:t>тисячі</a:t>
            </a:r>
            <a:r>
              <a:rPr lang="ru-RU" sz="2000" dirty="0" smtClean="0"/>
              <a:t> </a:t>
            </a:r>
            <a:r>
              <a:rPr lang="ru-RU" sz="2000" dirty="0" err="1" smtClean="0"/>
              <a:t>років</a:t>
            </a:r>
            <a:r>
              <a:rPr lang="ru-RU" sz="2000" dirty="0" smtClean="0"/>
              <a:t>. До </a:t>
            </a:r>
            <a:r>
              <a:rPr lang="ru-RU" sz="2000" dirty="0" err="1" smtClean="0"/>
              <a:t>України</a:t>
            </a:r>
            <a:r>
              <a:rPr lang="ru-RU" sz="2000" dirty="0" smtClean="0"/>
              <a:t>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</a:t>
            </a:r>
            <a:r>
              <a:rPr lang="ru-RU" sz="2000" dirty="0" err="1" smtClean="0"/>
              <a:t>потрапив</a:t>
            </a:r>
            <a:r>
              <a:rPr lang="ru-RU" sz="2000" dirty="0" smtClean="0"/>
              <a:t> у </a:t>
            </a:r>
            <a:r>
              <a:rPr lang="ru-RU" sz="2000" dirty="0" err="1" smtClean="0"/>
              <a:t>середні</a:t>
            </a:r>
            <a:r>
              <a:rPr lang="ru-RU" sz="2000" dirty="0" smtClean="0"/>
              <a:t> </a:t>
            </a:r>
            <a:r>
              <a:rPr lang="ru-RU" sz="2000" dirty="0" err="1" smtClean="0"/>
              <a:t>віки</a:t>
            </a:r>
            <a:r>
              <a:rPr lang="ru-RU" sz="2000" dirty="0" smtClean="0"/>
              <a:t>.</a:t>
            </a:r>
          </a:p>
          <a:p>
            <a:r>
              <a:rPr lang="ru-RU" sz="2000" dirty="0" err="1" smtClean="0"/>
              <a:t>Цимбали</a:t>
            </a:r>
            <a:r>
              <a:rPr lang="ru-RU" sz="2000" dirty="0" smtClean="0"/>
              <a:t> </a:t>
            </a:r>
            <a:r>
              <a:rPr lang="ru-RU" sz="2000" dirty="0" err="1" smtClean="0"/>
              <a:t>являють</a:t>
            </a:r>
            <a:r>
              <a:rPr lang="ru-RU" sz="2000" dirty="0" smtClean="0"/>
              <a:t> собою </a:t>
            </a:r>
            <a:r>
              <a:rPr lang="ru-RU" sz="2000" dirty="0" err="1" smtClean="0"/>
              <a:t>струнний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музичний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інструмент</a:t>
            </a:r>
            <a:r>
              <a:rPr lang="ru-RU" sz="2000" dirty="0" smtClean="0"/>
              <a:t>, </a:t>
            </a:r>
            <a:r>
              <a:rPr lang="ru-RU" sz="2000" dirty="0" err="1" smtClean="0"/>
              <a:t>який</a:t>
            </a:r>
            <a:r>
              <a:rPr lang="ru-RU" sz="2000" dirty="0" smtClean="0"/>
              <a:t> </a:t>
            </a:r>
            <a:r>
              <a:rPr lang="ru-RU" sz="2000" dirty="0" err="1" smtClean="0"/>
              <a:t>складається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дерев’яного</a:t>
            </a:r>
            <a:r>
              <a:rPr lang="ru-RU" sz="2000" dirty="0" smtClean="0"/>
              <a:t> корпусу та </a:t>
            </a:r>
            <a:r>
              <a:rPr lang="ru-RU" sz="2000" dirty="0" err="1" smtClean="0"/>
              <a:t>натягнутих</a:t>
            </a:r>
            <a:r>
              <a:rPr lang="ru-RU" sz="2000" dirty="0" smtClean="0"/>
              <a:t> над ним струн. </a:t>
            </a:r>
            <a:r>
              <a:rPr lang="ru-RU" sz="2000" dirty="0" err="1" smtClean="0"/>
              <a:t>Зазвичай</a:t>
            </a:r>
            <a:r>
              <a:rPr lang="ru-RU" sz="2000" dirty="0" smtClean="0"/>
              <a:t>, </a:t>
            </a:r>
            <a:r>
              <a:rPr lang="ru-RU" sz="2000" dirty="0" err="1" smtClean="0"/>
              <a:t>верхня</a:t>
            </a:r>
            <a:r>
              <a:rPr lang="ru-RU" sz="2000" dirty="0" smtClean="0"/>
              <a:t> </a:t>
            </a:r>
            <a:r>
              <a:rPr lang="ru-RU" sz="2000" dirty="0" err="1" smtClean="0"/>
              <a:t>частина</a:t>
            </a:r>
            <a:r>
              <a:rPr lang="ru-RU" sz="2000" dirty="0" smtClean="0"/>
              <a:t> </a:t>
            </a:r>
            <a:r>
              <a:rPr lang="ru-RU" sz="2000" dirty="0" err="1" smtClean="0"/>
              <a:t>виготовляється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ялини</a:t>
            </a:r>
            <a:r>
              <a:rPr lang="ru-RU" sz="2000" dirty="0" smtClean="0"/>
              <a:t> </a:t>
            </a:r>
            <a:r>
              <a:rPr lang="ru-RU" sz="2000" dirty="0" err="1" smtClean="0"/>
              <a:t>або</a:t>
            </a:r>
            <a:r>
              <a:rPr lang="ru-RU" sz="2000" dirty="0" smtClean="0"/>
              <a:t> </a:t>
            </a:r>
            <a:r>
              <a:rPr lang="ru-RU" sz="2000" dirty="0" err="1" smtClean="0"/>
              <a:t>смереки</a:t>
            </a:r>
            <a:r>
              <a:rPr lang="ru-RU" sz="2000" dirty="0" smtClean="0"/>
              <a:t>, а </a:t>
            </a:r>
            <a:r>
              <a:rPr lang="ru-RU" sz="2000" dirty="0" err="1" smtClean="0"/>
              <a:t>нижня</a:t>
            </a:r>
            <a:r>
              <a:rPr lang="ru-RU" sz="2000" dirty="0" smtClean="0"/>
              <a:t> — </a:t>
            </a:r>
            <a:r>
              <a:rPr lang="ru-RU" sz="2000" dirty="0" err="1" smtClean="0"/>
              <a:t>із</a:t>
            </a:r>
            <a:r>
              <a:rPr lang="ru-RU" sz="2000" dirty="0" smtClean="0"/>
              <a:t> явору.</a:t>
            </a:r>
          </a:p>
          <a:p>
            <a:endParaRPr lang="ru-RU" sz="2000" dirty="0"/>
          </a:p>
        </p:txBody>
      </p:sp>
      <p:pic>
        <p:nvPicPr>
          <p:cNvPr id="5" name="Рисунок 4" descr="73152471_2452802631602980_5361561499850506240_o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058" r="16058"/>
          <a:stretch>
            <a:fillRect/>
          </a:stretch>
        </p:blipFill>
        <p:spPr/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bus (39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2200275"/>
            <a:ext cx="9058275" cy="24574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785794"/>
            <a:ext cx="3429000" cy="1000132"/>
          </a:xfrm>
        </p:spPr>
        <p:txBody>
          <a:bodyPr/>
          <a:lstStyle/>
          <a:p>
            <a:r>
              <a:rPr lang="uk-UA" dirty="0" smtClean="0"/>
              <a:t>дримба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89098" y="1857364"/>
            <a:ext cx="3429000" cy="4357718"/>
          </a:xfrm>
        </p:spPr>
        <p:txBody>
          <a:bodyPr>
            <a:normAutofit/>
          </a:bodyPr>
          <a:lstStyle/>
          <a:p>
            <a:r>
              <a:rPr lang="ru-RU" sz="2000" dirty="0" err="1" smtClean="0"/>
              <a:t>Історія</a:t>
            </a:r>
            <a:r>
              <a:rPr lang="ru-RU" sz="2000" dirty="0" smtClean="0"/>
              <a:t> </a:t>
            </a:r>
            <a:r>
              <a:rPr lang="ru-RU" sz="2000" dirty="0" err="1" smtClean="0"/>
              <a:t>дримби</a:t>
            </a:r>
            <a:r>
              <a:rPr lang="ru-RU" sz="2000" dirty="0" smtClean="0"/>
              <a:t> в </a:t>
            </a:r>
            <a:r>
              <a:rPr lang="ru-RU" sz="2000" dirty="0" err="1" smtClean="0"/>
              <a:t>Україні</a:t>
            </a:r>
            <a:r>
              <a:rPr lang="ru-RU" sz="2000" dirty="0" smtClean="0"/>
              <a:t> походить </a:t>
            </a:r>
            <a:r>
              <a:rPr lang="ru-RU" sz="2000" dirty="0" err="1" smtClean="0"/>
              <a:t>із</a:t>
            </a:r>
            <a:r>
              <a:rPr lang="ru-RU" sz="2000" dirty="0" smtClean="0"/>
              <a:t> </a:t>
            </a:r>
            <a:r>
              <a:rPr lang="ru-RU" sz="2000" dirty="0" smtClean="0">
                <a:hlinkClick r:id="rId2"/>
              </a:rPr>
              <a:t>Карпат</a:t>
            </a:r>
            <a:r>
              <a:rPr lang="ru-RU" sz="2000" dirty="0" smtClean="0"/>
              <a:t>, </a:t>
            </a:r>
            <a:r>
              <a:rPr lang="ru-RU" sz="2000" dirty="0" err="1" smtClean="0"/>
              <a:t>проте</a:t>
            </a:r>
            <a:r>
              <a:rPr lang="ru-RU" sz="2000" dirty="0" smtClean="0"/>
              <a:t> в </a:t>
            </a:r>
            <a:r>
              <a:rPr lang="ru-RU" sz="2000" dirty="0" err="1" smtClean="0"/>
              <a:t>інших</a:t>
            </a:r>
            <a:r>
              <a:rPr lang="ru-RU" sz="2000" dirty="0" smtClean="0"/>
              <a:t> </a:t>
            </a:r>
            <a:r>
              <a:rPr lang="ru-RU" sz="2000" dirty="0" err="1" smtClean="0"/>
              <a:t>народів</a:t>
            </a:r>
            <a:r>
              <a:rPr lang="ru-RU" sz="2000" dirty="0" smtClean="0"/>
              <a:t> </a:t>
            </a:r>
            <a:r>
              <a:rPr lang="ru-RU" sz="2000" dirty="0" err="1" smtClean="0"/>
              <a:t>цей</a:t>
            </a:r>
            <a:r>
              <a:rPr lang="ru-RU" sz="2000" dirty="0" smtClean="0"/>
              <a:t> </a:t>
            </a:r>
            <a:r>
              <a:rPr lang="ru-RU" sz="2000" dirty="0" err="1" smtClean="0"/>
              <a:t>інструмент</a:t>
            </a:r>
            <a:r>
              <a:rPr lang="ru-RU" sz="2000" dirty="0" smtClean="0"/>
              <a:t> </a:t>
            </a:r>
            <a:r>
              <a:rPr lang="ru-RU" sz="2000" dirty="0" err="1" smtClean="0"/>
              <a:t>також</a:t>
            </a:r>
            <a:r>
              <a:rPr lang="ru-RU" sz="2000" dirty="0" smtClean="0"/>
              <a:t> </a:t>
            </a:r>
            <a:r>
              <a:rPr lang="ru-RU" sz="2000" dirty="0" err="1" smtClean="0"/>
              <a:t>користувався</a:t>
            </a:r>
            <a:r>
              <a:rPr lang="ru-RU" sz="2000" dirty="0" smtClean="0"/>
              <a:t> </a:t>
            </a:r>
            <a:r>
              <a:rPr lang="ru-RU" sz="2000" dirty="0" err="1" smtClean="0"/>
              <a:t>популярністю</a:t>
            </a:r>
            <a:r>
              <a:rPr lang="ru-RU" sz="2000" dirty="0" smtClean="0"/>
              <a:t>. Так, у </a:t>
            </a:r>
            <a:r>
              <a:rPr lang="ru-RU" sz="2000" dirty="0" err="1" smtClean="0"/>
              <a:t>хорватів</a:t>
            </a:r>
            <a:r>
              <a:rPr lang="ru-RU" sz="2000" dirty="0" smtClean="0"/>
              <a:t>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</a:t>
            </a:r>
            <a:r>
              <a:rPr lang="ru-RU" sz="2000" dirty="0" err="1" smtClean="0"/>
              <a:t>називається</a:t>
            </a:r>
            <a:r>
              <a:rPr lang="ru-RU" sz="2000" dirty="0" smtClean="0"/>
              <a:t> "</a:t>
            </a:r>
            <a:r>
              <a:rPr lang="ru-RU" sz="2000" dirty="0" err="1" smtClean="0"/>
              <a:t>дромбуле</a:t>
            </a:r>
            <a:r>
              <a:rPr lang="ru-RU" sz="2000" dirty="0" smtClean="0"/>
              <a:t>", </a:t>
            </a:r>
            <a:r>
              <a:rPr lang="ru-RU" sz="2000" dirty="0" err="1" smtClean="0"/>
              <a:t>також</a:t>
            </a:r>
            <a:r>
              <a:rPr lang="ru-RU" sz="2000" dirty="0" smtClean="0"/>
              <a:t> </a:t>
            </a:r>
            <a:r>
              <a:rPr lang="ru-RU" sz="2000" dirty="0" err="1" smtClean="0"/>
              <a:t>дримба</a:t>
            </a:r>
            <a:r>
              <a:rPr lang="ru-RU" sz="2000" dirty="0" smtClean="0"/>
              <a:t> </a:t>
            </a:r>
            <a:r>
              <a:rPr lang="ru-RU" sz="2000" dirty="0" err="1" smtClean="0"/>
              <a:t>має</a:t>
            </a:r>
            <a:r>
              <a:rPr lang="ru-RU" sz="2000" dirty="0" smtClean="0"/>
              <a:t> </a:t>
            </a:r>
            <a:r>
              <a:rPr lang="ru-RU" sz="2000" dirty="0" err="1" smtClean="0"/>
              <a:t>іншу</a:t>
            </a:r>
            <a:r>
              <a:rPr lang="ru-RU" sz="2000" dirty="0" smtClean="0"/>
              <a:t> </a:t>
            </a:r>
            <a:r>
              <a:rPr lang="ru-RU" sz="2000" dirty="0" err="1" smtClean="0"/>
              <a:t>назву</a:t>
            </a:r>
            <a:r>
              <a:rPr lang="ru-RU" sz="2000" dirty="0" smtClean="0"/>
              <a:t> - "варган". </a:t>
            </a:r>
            <a:r>
              <a:rPr lang="ru-RU" sz="2000" dirty="0" err="1" smtClean="0"/>
              <a:t>Ці</a:t>
            </a:r>
            <a:r>
              <a:rPr lang="ru-RU" sz="2000" dirty="0" smtClean="0"/>
              <a:t> </a:t>
            </a:r>
            <a:r>
              <a:rPr lang="ru-RU" sz="2000" dirty="0" err="1" smtClean="0"/>
              <a:t>варіанти</a:t>
            </a:r>
            <a:r>
              <a:rPr lang="ru-RU" sz="2000" dirty="0" smtClean="0"/>
              <a:t> </a:t>
            </a:r>
            <a:r>
              <a:rPr lang="ru-RU" sz="2000" dirty="0" err="1" smtClean="0"/>
              <a:t>можуть</a:t>
            </a:r>
            <a:r>
              <a:rPr lang="ru-RU" sz="2000" dirty="0" smtClean="0"/>
              <a:t> </a:t>
            </a:r>
            <a:r>
              <a:rPr lang="ru-RU" sz="2000" dirty="0" err="1" smtClean="0"/>
              <a:t>дещо</a:t>
            </a:r>
            <a:r>
              <a:rPr lang="ru-RU" sz="2000" dirty="0" smtClean="0"/>
              <a:t> </a:t>
            </a:r>
            <a:r>
              <a:rPr lang="ru-RU" sz="2000" dirty="0" err="1" smtClean="0"/>
              <a:t>відрізнятись</a:t>
            </a:r>
            <a:r>
              <a:rPr lang="ru-RU" sz="2000" dirty="0" smtClean="0"/>
              <a:t> </a:t>
            </a:r>
            <a:r>
              <a:rPr lang="ru-RU" sz="2000" dirty="0" err="1" smtClean="0"/>
              <a:t>зовнішнім</a:t>
            </a:r>
            <a:r>
              <a:rPr lang="ru-RU" sz="2000" dirty="0" smtClean="0"/>
              <a:t> </a:t>
            </a:r>
            <a:r>
              <a:rPr lang="ru-RU" sz="2000" dirty="0" err="1" smtClean="0"/>
              <a:t>виглядом</a:t>
            </a:r>
            <a:r>
              <a:rPr lang="ru-RU" sz="2000" dirty="0" smtClean="0"/>
              <a:t>, </a:t>
            </a:r>
            <a:r>
              <a:rPr lang="ru-RU" sz="2000" dirty="0" err="1" smtClean="0"/>
              <a:t>але</a:t>
            </a:r>
            <a:r>
              <a:rPr lang="ru-RU" sz="2000" dirty="0" smtClean="0"/>
              <a:t> принцип </a:t>
            </a:r>
            <a:r>
              <a:rPr lang="ru-RU" sz="2000" dirty="0" err="1" smtClean="0"/>
              <a:t>гри</a:t>
            </a:r>
            <a:r>
              <a:rPr lang="ru-RU" sz="2000" dirty="0" smtClean="0"/>
              <a:t> при </a:t>
            </a:r>
            <a:r>
              <a:rPr lang="ru-RU" sz="2000" dirty="0" err="1" smtClean="0"/>
              <a:t>цьому</a:t>
            </a:r>
            <a:r>
              <a:rPr lang="ru-RU" sz="2000" dirty="0" smtClean="0"/>
              <a:t> не </a:t>
            </a:r>
            <a:r>
              <a:rPr lang="ru-RU" sz="2000" dirty="0" err="1" smtClean="0"/>
              <a:t>змінюється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Рисунок 4" descr="images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16275" r="16275"/>
          <a:stretch>
            <a:fillRect/>
          </a:stretch>
        </p:blipFill>
        <p:spPr/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41</TotalTime>
  <Words>113</Words>
  <PresentationFormat>Экран (4:3)</PresentationFormat>
  <Paragraphs>17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Изящная</vt:lpstr>
      <vt:lpstr>ПРИЗАБУТІ МУЗИЧНІ ІНСТРУМЕНТИ</vt:lpstr>
      <vt:lpstr>Слайд 2</vt:lpstr>
      <vt:lpstr>трембіта</vt:lpstr>
      <vt:lpstr>Слайд 4</vt:lpstr>
      <vt:lpstr>Окарина</vt:lpstr>
      <vt:lpstr>Слайд 6</vt:lpstr>
      <vt:lpstr>Бугай</vt:lpstr>
      <vt:lpstr>Слайд 8</vt:lpstr>
      <vt:lpstr>деркач</vt:lpstr>
      <vt:lpstr>Слайд 10</vt:lpstr>
      <vt:lpstr>цимбали</vt:lpstr>
      <vt:lpstr>Слайд 12</vt:lpstr>
      <vt:lpstr>дримба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11</cp:revision>
  <dcterms:created xsi:type="dcterms:W3CDTF">2024-01-28T17:01:00Z</dcterms:created>
  <dcterms:modified xsi:type="dcterms:W3CDTF">2024-01-28T17:52:41Z</dcterms:modified>
</cp:coreProperties>
</file>