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69" r:id="rId7"/>
    <p:sldId id="260" r:id="rId8"/>
    <p:sldId id="261" r:id="rId9"/>
    <p:sldId id="262" r:id="rId10"/>
    <p:sldId id="263" r:id="rId11"/>
    <p:sldId id="265" r:id="rId12"/>
    <p:sldId id="267" r:id="rId13"/>
    <p:sldId id="264" r:id="rId14"/>
    <p:sldId id="266" r:id="rId15"/>
    <p:sldId id="271" r:id="rId16"/>
    <p:sldId id="268" r:id="rId1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74F53-8481-40EA-A3B3-56556D231BAD}" type="datetimeFigureOut">
              <a:rPr lang="uk-UA" smtClean="0"/>
              <a:pPr/>
              <a:t>05.10.2023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E009E-FDCB-452B-9B0E-BCD1F5625EAD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88;&#1086;%20&#1076;&#1091;&#1088;&#1085;&#1086;&#1075;&#1086;%20&#1090;&#1080;&#1075;&#1088;&#1072;.mp4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056"/>
            <a:ext cx="9166473" cy="688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404665"/>
            <a:ext cx="6696744" cy="792087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Казки народів </a:t>
            </a:r>
            <a:r>
              <a:rPr lang="uk-UA" sz="4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Євразії</a:t>
            </a:r>
            <a:endParaRPr lang="uk-UA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581128"/>
            <a:ext cx="6336704" cy="1368152"/>
          </a:xfrm>
        </p:spPr>
        <p:txBody>
          <a:bodyPr>
            <a:normAutofit fontScale="85000" lnSpcReduction="20000"/>
          </a:bodyPr>
          <a:lstStyle/>
          <a:p>
            <a:r>
              <a:rPr lang="uk-UA" sz="6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“Про</a:t>
            </a:r>
            <a:r>
              <a:rPr lang="uk-UA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дурного </a:t>
            </a:r>
            <a:r>
              <a:rPr lang="uk-UA" sz="6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тигра</a:t>
            </a:r>
            <a:r>
              <a:rPr lang="uk-UA" sz="6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uk-UA" sz="6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3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(тібетська </a:t>
            </a:r>
            <a:r>
              <a:rPr lang="uk-UA" sz="3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народна казка</a:t>
            </a:r>
            <a:r>
              <a:rPr lang="uk-UA" sz="3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uk-UA" sz="4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uk-UA" b="1" dirty="0"/>
          </a:p>
          <a:p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7956">
            <a:off x="6622418" y="1411166"/>
            <a:ext cx="1330001" cy="1916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7" name="Picture 4" descr="Про нерозумного тигра (тибетська казка) | Вікі Казка | Fand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53690">
            <a:off x="2627784" y="1484784"/>
            <a:ext cx="2363940" cy="296418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056"/>
            <a:ext cx="9166473" cy="688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987824" y="908720"/>
            <a:ext cx="35283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КАЗКА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2420888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це художній твір, </a:t>
            </a:r>
          </a:p>
          <a:p>
            <a:pPr algn="ctr"/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у якому є щось …</a:t>
            </a:r>
            <a:endParaRPr lang="uk-UA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5" name="Picture 11" descr="9 сайтів, де можна знайти безкоштовні книги українською - Ukrainian people"/>
          <p:cNvPicPr>
            <a:picLocks noChangeAspect="1" noChangeArrowheads="1"/>
          </p:cNvPicPr>
          <p:nvPr/>
        </p:nvPicPr>
        <p:blipFill>
          <a:blip r:embed="rId3" cstate="print"/>
          <a:srcRect t="13061"/>
          <a:stretch>
            <a:fillRect/>
          </a:stretch>
        </p:blipFill>
        <p:spPr bwMode="auto">
          <a:xfrm>
            <a:off x="5148064" y="4725144"/>
            <a:ext cx="2789310" cy="143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3" name="Прямая со стрелкой 12"/>
          <p:cNvCxnSpPr>
            <a:stCxn id="6" idx="2"/>
          </p:cNvCxnSpPr>
          <p:nvPr/>
        </p:nvCxnSpPr>
        <p:spPr>
          <a:xfrm>
            <a:off x="4752020" y="1832050"/>
            <a:ext cx="36004" cy="73285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473" y="-25056"/>
            <a:ext cx="9166473" cy="688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987824" y="548680"/>
            <a:ext cx="35283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КАЗКА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2492896"/>
            <a:ext cx="25202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народна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76056" y="2564904"/>
            <a:ext cx="29619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літературна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>
            <a:stCxn id="5" idx="2"/>
          </p:cNvCxnSpPr>
          <p:nvPr/>
        </p:nvCxnSpPr>
        <p:spPr>
          <a:xfrm>
            <a:off x="4752020" y="1472010"/>
            <a:ext cx="1116124" cy="109289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3491880" y="1556792"/>
            <a:ext cx="1152128" cy="93610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763688" y="3861048"/>
            <a:ext cx="2376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втором є …</a:t>
            </a:r>
            <a:endParaRPr lang="uk-UA" sz="32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364088" y="3933056"/>
            <a:ext cx="2376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втором є …</a:t>
            </a:r>
            <a:endParaRPr lang="uk-UA" sz="3200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987824" y="3140968"/>
            <a:ext cx="1" cy="7200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6588224" y="3212976"/>
            <a:ext cx="1" cy="7200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Picture 11" descr="9 сайтів, де можна знайти безкоштовні книги українською - Ukrainian people"/>
          <p:cNvPicPr>
            <a:picLocks noChangeAspect="1" noChangeArrowheads="1"/>
          </p:cNvPicPr>
          <p:nvPr/>
        </p:nvPicPr>
        <p:blipFill>
          <a:blip r:embed="rId3" cstate="print"/>
          <a:srcRect t="13061"/>
          <a:stretch>
            <a:fillRect/>
          </a:stretch>
        </p:blipFill>
        <p:spPr bwMode="auto">
          <a:xfrm>
            <a:off x="3419872" y="4869160"/>
            <a:ext cx="2789310" cy="143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473" y="-25056"/>
            <a:ext cx="9166473" cy="688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1" descr="9 сайтів, де можна знайти безкоштовні книги українською - Ukrainian people"/>
          <p:cNvPicPr>
            <a:picLocks noChangeAspect="1" noChangeArrowheads="1"/>
          </p:cNvPicPr>
          <p:nvPr/>
        </p:nvPicPr>
        <p:blipFill>
          <a:blip r:embed="rId3" cstate="print"/>
          <a:srcRect t="13061"/>
          <a:stretch>
            <a:fillRect/>
          </a:stretch>
        </p:blipFill>
        <p:spPr bwMode="auto">
          <a:xfrm>
            <a:off x="3419872" y="4725144"/>
            <a:ext cx="2789310" cy="143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987824" y="548680"/>
            <a:ext cx="35283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КАЗКА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1916832"/>
            <a:ext cx="26645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ро тварин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3212976"/>
            <a:ext cx="21612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побутова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56176" y="2420888"/>
            <a:ext cx="19223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чарівна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>
            <a:stCxn id="6" idx="2"/>
            <a:endCxn id="9" idx="0"/>
          </p:cNvCxnSpPr>
          <p:nvPr/>
        </p:nvCxnSpPr>
        <p:spPr>
          <a:xfrm>
            <a:off x="4752020" y="1472010"/>
            <a:ext cx="2365317" cy="94887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6" idx="2"/>
            <a:endCxn id="8" idx="0"/>
          </p:cNvCxnSpPr>
          <p:nvPr/>
        </p:nvCxnSpPr>
        <p:spPr>
          <a:xfrm flipH="1">
            <a:off x="4644537" y="1472010"/>
            <a:ext cx="107483" cy="174096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6" idx="2"/>
            <a:endCxn id="7" idx="0"/>
          </p:cNvCxnSpPr>
          <p:nvPr/>
        </p:nvCxnSpPr>
        <p:spPr>
          <a:xfrm flipH="1">
            <a:off x="2951928" y="1472010"/>
            <a:ext cx="1800092" cy="44482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Відгадайте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83768" y="1916832"/>
            <a:ext cx="5122912" cy="233285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uk-UA" b="1" dirty="0" smtClean="0"/>
              <a:t>Красива велика кішка!</a:t>
            </a:r>
            <a:br>
              <a:rPr lang="uk-UA" b="1" dirty="0" smtClean="0"/>
            </a:br>
            <a:r>
              <a:rPr lang="uk-UA" b="1" dirty="0" smtClean="0"/>
              <a:t>Пограти б з нею трішки.</a:t>
            </a:r>
            <a:br>
              <a:rPr lang="uk-UA" b="1" dirty="0" smtClean="0"/>
            </a:br>
            <a:r>
              <a:rPr lang="uk-UA" b="1" dirty="0" smtClean="0"/>
              <a:t>Але мені стало не до ігор,</a:t>
            </a:r>
            <a:br>
              <a:rPr lang="uk-UA" b="1" dirty="0" smtClean="0"/>
            </a:br>
            <a:r>
              <a:rPr lang="uk-UA" b="1" dirty="0" smtClean="0"/>
              <a:t>Як дізнався, що це …</a:t>
            </a:r>
            <a:endParaRPr lang="uk-UA" b="1" dirty="0"/>
          </a:p>
        </p:txBody>
      </p:sp>
      <p:pic>
        <p:nvPicPr>
          <p:cNvPr id="5" name="Picture 11" descr="9 сайтів, де можна знайти безкоштовні книги українською - Ukrainian people"/>
          <p:cNvPicPr>
            <a:picLocks noChangeAspect="1" noChangeArrowheads="1"/>
          </p:cNvPicPr>
          <p:nvPr/>
        </p:nvPicPr>
        <p:blipFill>
          <a:blip r:embed="rId3" cstate="print"/>
          <a:srcRect t="13061"/>
          <a:stretch>
            <a:fillRect/>
          </a:stretch>
        </p:blipFill>
        <p:spPr bwMode="auto">
          <a:xfrm>
            <a:off x="5220072" y="4869160"/>
            <a:ext cx="2789310" cy="143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140968"/>
            <a:ext cx="176212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/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195736" y="764704"/>
            <a:ext cx="530842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0"/>
            <a:ext cx="6203032" cy="126876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Слухаємо казку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Про дурного тигр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619672" y="1340768"/>
            <a:ext cx="7129131" cy="5346848"/>
          </a:xfrm>
          <a:prstGeom prst="rect">
            <a:avLst/>
          </a:prstGeom>
        </p:spPr>
      </p:pic>
      <p:pic>
        <p:nvPicPr>
          <p:cNvPr id="5" name="Picture 4" descr="Про нерозумного тигра (тибетська казка) | Вікі Казка | Fand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313154">
            <a:off x="291906" y="245522"/>
            <a:ext cx="1738914" cy="2180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Вчимося читати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268760"/>
            <a:ext cx="3168352" cy="4857403"/>
          </a:xfrm>
        </p:spPr>
        <p:txBody>
          <a:bodyPr/>
          <a:lstStyle/>
          <a:p>
            <a:pPr>
              <a:buNone/>
            </a:pPr>
            <a:r>
              <a:rPr lang="uk-UA" b="1" dirty="0" smtClean="0"/>
              <a:t>найгостріші</a:t>
            </a:r>
          </a:p>
          <a:p>
            <a:pPr>
              <a:buNone/>
            </a:pPr>
            <a:r>
              <a:rPr lang="uk-UA" b="1" dirty="0" smtClean="0"/>
              <a:t>найскоріше</a:t>
            </a:r>
          </a:p>
          <a:p>
            <a:pPr>
              <a:buNone/>
            </a:pPr>
            <a:r>
              <a:rPr lang="uk-UA" b="1" dirty="0" smtClean="0"/>
              <a:t>найсильніший</a:t>
            </a:r>
          </a:p>
          <a:p>
            <a:pPr>
              <a:buNone/>
            </a:pPr>
            <a:r>
              <a:rPr lang="uk-UA" b="1" dirty="0"/>
              <a:t>н</a:t>
            </a:r>
            <a:r>
              <a:rPr lang="uk-UA" b="1" dirty="0" smtClean="0"/>
              <a:t>аймогутніший</a:t>
            </a:r>
          </a:p>
          <a:p>
            <a:pPr>
              <a:buNone/>
            </a:pPr>
            <a:r>
              <a:rPr lang="uk-UA" b="1" dirty="0" smtClean="0"/>
              <a:t>найніжніша</a:t>
            </a:r>
          </a:p>
          <a:p>
            <a:pPr>
              <a:buNone/>
            </a:pPr>
            <a:r>
              <a:rPr lang="uk-UA" b="1" dirty="0" smtClean="0"/>
              <a:t>здивувався</a:t>
            </a:r>
          </a:p>
          <a:p>
            <a:pPr>
              <a:buNone/>
            </a:pPr>
            <a:r>
              <a:rPr lang="uk-UA" b="1" dirty="0"/>
              <a:t>в</a:t>
            </a:r>
            <a:r>
              <a:rPr lang="uk-UA" b="1" dirty="0" smtClean="0"/>
              <a:t>поратися</a:t>
            </a:r>
          </a:p>
          <a:p>
            <a:pPr>
              <a:buNone/>
            </a:pPr>
            <a:r>
              <a:rPr lang="uk-UA" b="1" dirty="0" smtClean="0"/>
              <a:t>зголоднів</a:t>
            </a:r>
          </a:p>
          <a:p>
            <a:pPr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5" name="Picture 4" descr="Про нерозумного тигра (тибетська казка) | Вікі Казка | Fand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13154">
            <a:off x="542235" y="554963"/>
            <a:ext cx="2084474" cy="2613760"/>
          </a:xfrm>
          <a:prstGeom prst="rect">
            <a:avLst/>
          </a:prstGeom>
          <a:noFill/>
        </p:spPr>
      </p:pic>
      <p:pic>
        <p:nvPicPr>
          <p:cNvPr id="6" name="Picture 11" descr="9 сайтів, де можна знайти безкоштовні книги українською - Ukrainian people"/>
          <p:cNvPicPr>
            <a:picLocks noChangeAspect="1" noChangeArrowheads="1"/>
          </p:cNvPicPr>
          <p:nvPr/>
        </p:nvPicPr>
        <p:blipFill>
          <a:blip r:embed="rId4" cstate="print"/>
          <a:srcRect t="13061"/>
          <a:stretch>
            <a:fillRect/>
          </a:stretch>
        </p:blipFill>
        <p:spPr bwMode="auto">
          <a:xfrm>
            <a:off x="5940152" y="5085184"/>
            <a:ext cx="2789310" cy="143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473" y="-25056"/>
            <a:ext cx="9166473" cy="688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Знайди правильну відповідь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1600200"/>
            <a:ext cx="7139136" cy="4781128"/>
          </a:xfrm>
        </p:spPr>
        <p:txBody>
          <a:bodyPr>
            <a:normAutofit fontScale="70000" lnSpcReduction="20000"/>
          </a:bodyPr>
          <a:lstStyle/>
          <a:p>
            <a:pPr lvl="0">
              <a:buNone/>
            </a:pPr>
            <a:r>
              <a:rPr lang="uk-UA" dirty="0" smtClean="0"/>
              <a:t>1. Хто, на думку старого тигра, на </a:t>
            </a:r>
            <a:r>
              <a:rPr lang="uk-UA" dirty="0"/>
              <a:t>землі </a:t>
            </a:r>
            <a:r>
              <a:rPr lang="uk-UA" dirty="0" smtClean="0"/>
              <a:t>найсильніший?</a:t>
            </a:r>
            <a:endParaRPr lang="uk-UA" dirty="0"/>
          </a:p>
          <a:p>
            <a:pPr fontAlgn="t">
              <a:buNone/>
            </a:pPr>
            <a:r>
              <a:rPr lang="uk-UA" dirty="0" smtClean="0"/>
              <a:t>	А)лев </a:t>
            </a:r>
            <a:r>
              <a:rPr lang="uk-UA" dirty="0"/>
              <a:t> </a:t>
            </a:r>
            <a:endParaRPr lang="uk-UA" dirty="0" smtClean="0"/>
          </a:p>
          <a:p>
            <a:pPr fontAlgn="t">
              <a:buNone/>
            </a:pPr>
            <a:r>
              <a:rPr lang="uk-UA" dirty="0" smtClean="0"/>
              <a:t>	Б</a:t>
            </a:r>
            <a:r>
              <a:rPr lang="uk-UA" dirty="0" smtClean="0"/>
              <a:t>) слон</a:t>
            </a:r>
            <a:endParaRPr lang="uk-UA" dirty="0"/>
          </a:p>
          <a:p>
            <a:pPr fontAlgn="t">
              <a:buNone/>
            </a:pPr>
            <a:r>
              <a:rPr lang="uk-UA" dirty="0" smtClean="0"/>
              <a:t>	В) людина</a:t>
            </a:r>
            <a:endParaRPr lang="uk-UA" dirty="0"/>
          </a:p>
          <a:p>
            <a:pPr fontAlgn="t">
              <a:buNone/>
            </a:pPr>
            <a:r>
              <a:rPr lang="uk-UA" dirty="0" smtClean="0"/>
              <a:t>2</a:t>
            </a:r>
            <a:r>
              <a:rPr lang="uk-UA" dirty="0" smtClean="0"/>
              <a:t>. </a:t>
            </a:r>
            <a:r>
              <a:rPr lang="uk-UA" dirty="0" smtClean="0"/>
              <a:t>Кого з </a:t>
            </a:r>
            <a:r>
              <a:rPr lang="uk-UA" dirty="0"/>
              <a:t>тварин зустрів тигр, </a:t>
            </a:r>
            <a:r>
              <a:rPr lang="uk-UA" dirty="0" smtClean="0"/>
              <a:t>шукаючи </a:t>
            </a:r>
            <a:r>
              <a:rPr lang="uk-UA" dirty="0"/>
              <a:t>людину?</a:t>
            </a:r>
          </a:p>
          <a:p>
            <a:pPr fontAlgn="t">
              <a:buNone/>
            </a:pPr>
            <a:r>
              <a:rPr lang="uk-UA" dirty="0" smtClean="0"/>
              <a:t>	А) як </a:t>
            </a:r>
            <a:r>
              <a:rPr lang="uk-UA" dirty="0"/>
              <a:t> </a:t>
            </a:r>
            <a:endParaRPr lang="uk-UA" dirty="0" smtClean="0"/>
          </a:p>
          <a:p>
            <a:pPr fontAlgn="t">
              <a:buNone/>
            </a:pPr>
            <a:r>
              <a:rPr lang="uk-UA" dirty="0" smtClean="0"/>
              <a:t>	Б</a:t>
            </a:r>
            <a:r>
              <a:rPr lang="uk-UA" dirty="0" smtClean="0"/>
              <a:t>) лисиця</a:t>
            </a:r>
            <a:endParaRPr lang="uk-UA" dirty="0"/>
          </a:p>
          <a:p>
            <a:pPr fontAlgn="t">
              <a:buNone/>
            </a:pPr>
            <a:r>
              <a:rPr lang="uk-UA" dirty="0" smtClean="0"/>
              <a:t>	В) </a:t>
            </a:r>
            <a:r>
              <a:rPr lang="uk-UA" dirty="0" smtClean="0"/>
              <a:t>бджола</a:t>
            </a:r>
            <a:endParaRPr lang="uk-UA" dirty="0"/>
          </a:p>
          <a:p>
            <a:pPr lvl="0" fontAlgn="t">
              <a:buNone/>
            </a:pPr>
            <a:r>
              <a:rPr lang="uk-UA" dirty="0" smtClean="0"/>
              <a:t>3. Як </a:t>
            </a:r>
            <a:r>
              <a:rPr lang="uk-UA" dirty="0"/>
              <a:t>людина обхитрила тигра?</a:t>
            </a:r>
          </a:p>
          <a:p>
            <a:pPr fontAlgn="t">
              <a:buNone/>
            </a:pPr>
            <a:r>
              <a:rPr lang="uk-UA" dirty="0" smtClean="0"/>
              <a:t>	А) втекла </a:t>
            </a:r>
            <a:r>
              <a:rPr lang="uk-UA" dirty="0"/>
              <a:t>від тигра залізла на дерево</a:t>
            </a:r>
          </a:p>
          <a:p>
            <a:pPr fontAlgn="t">
              <a:buNone/>
            </a:pPr>
            <a:r>
              <a:rPr lang="uk-UA" dirty="0" smtClean="0"/>
              <a:t>	Б) закрилася </a:t>
            </a:r>
            <a:r>
              <a:rPr lang="uk-UA" dirty="0"/>
              <a:t>в будинку</a:t>
            </a:r>
          </a:p>
          <a:p>
            <a:pPr fontAlgn="t">
              <a:buNone/>
            </a:pPr>
            <a:r>
              <a:rPr lang="uk-UA" dirty="0" smtClean="0"/>
              <a:t>	В) закрила </a:t>
            </a:r>
            <a:r>
              <a:rPr lang="uk-UA" dirty="0"/>
              <a:t>тигра в будинку</a:t>
            </a:r>
          </a:p>
          <a:p>
            <a:pPr fontAlgn="t"/>
            <a:endParaRPr lang="uk-UA" dirty="0"/>
          </a:p>
          <a:p>
            <a:endParaRPr lang="uk-UA" dirty="0"/>
          </a:p>
        </p:txBody>
      </p:sp>
      <p:pic>
        <p:nvPicPr>
          <p:cNvPr id="5" name="Picture 4" descr="Про нерозумного тигра (тибетська казка) | Вікі Казка | Fand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13154">
            <a:off x="6245536" y="3554554"/>
            <a:ext cx="1909215" cy="2393999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260648"/>
            <a:ext cx="4474840" cy="864096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Цікаво знати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3933056"/>
            <a:ext cx="8085584" cy="2481139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Тигр – найбільша на планеті хижа рідкісна кішка. </a:t>
            </a:r>
          </a:p>
          <a:p>
            <a:r>
              <a:rPr lang="uk-UA" dirty="0" smtClean="0"/>
              <a:t>Тигри - хороші плавці. Вони люблять купатися і часто в ранньому віці грають у воді. </a:t>
            </a:r>
            <a:endParaRPr lang="uk-UA" dirty="0"/>
          </a:p>
        </p:txBody>
      </p:sp>
      <p:pic>
        <p:nvPicPr>
          <p:cNvPr id="18434" name="Picture 2" descr="10 маловідомих фактів про тигрів | Цікаво знати. Світ цікавих фактів"/>
          <p:cNvPicPr>
            <a:picLocks noChangeAspect="1" noChangeArrowheads="1"/>
          </p:cNvPicPr>
          <p:nvPr/>
        </p:nvPicPr>
        <p:blipFill>
          <a:blip r:embed="rId3" cstate="print"/>
          <a:srcRect t="10080" b="9281"/>
          <a:stretch>
            <a:fillRect/>
          </a:stretch>
        </p:blipFill>
        <p:spPr bwMode="auto">
          <a:xfrm>
            <a:off x="323528" y="332656"/>
            <a:ext cx="4032448" cy="24387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436" name="Picture 4" descr="ТИГР В ВОДЕ обои для рабочего стола. Фото Тигр в воде: Вода, Тигр |  WPAPERS.RU (Wallpapers)."/>
          <p:cNvPicPr>
            <a:picLocks noChangeAspect="1" noChangeArrowheads="1"/>
          </p:cNvPicPr>
          <p:nvPr/>
        </p:nvPicPr>
        <p:blipFill>
          <a:blip r:embed="rId4" cstate="print"/>
          <a:srcRect t="2581" b="14839"/>
          <a:stretch>
            <a:fillRect/>
          </a:stretch>
        </p:blipFill>
        <p:spPr bwMode="auto">
          <a:xfrm>
            <a:off x="4572000" y="1268760"/>
            <a:ext cx="4069202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3384376"/>
          </a:xfrm>
        </p:spPr>
        <p:txBody>
          <a:bodyPr/>
          <a:lstStyle/>
          <a:p>
            <a:r>
              <a:rPr lang="uk-UA" dirty="0" smtClean="0"/>
              <a:t>У темряві тигри бачать краще, ніж люди.</a:t>
            </a:r>
          </a:p>
          <a:p>
            <a:r>
              <a:rPr lang="uk-UA" dirty="0" smtClean="0"/>
              <a:t>За рік дорослий тигр з'їдає до 3 тонн м'яса.</a:t>
            </a:r>
          </a:p>
          <a:p>
            <a:r>
              <a:rPr lang="uk-UA" dirty="0" smtClean="0"/>
              <a:t>За допомогою реву тигри спілкуються між собою на великій відстані. </a:t>
            </a:r>
          </a:p>
          <a:p>
            <a:r>
              <a:rPr lang="uk-UA" dirty="0" smtClean="0"/>
              <a:t>Розлючені тигри ніколи не гарчать – вони шиплять.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23554" name="AutoShape 2" descr="Обои на рабочий стол Тигр лежит в темноте, обои для рабочего стола, скачать  обои, обои бесплат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6" name="Picture 4" descr="Вопрос, расколовший Индию: убивать ли тигров-людоедов? - BBC News Русская  служб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97826">
            <a:off x="334795" y="4323163"/>
            <a:ext cx="3328369" cy="1872208"/>
          </a:xfrm>
          <a:prstGeom prst="rect">
            <a:avLst/>
          </a:prstGeom>
          <a:noFill/>
        </p:spPr>
      </p:pic>
      <p:sp>
        <p:nvSpPr>
          <p:cNvPr id="23558" name="AutoShape 6" descr="Тигр ест кусок мяса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3560" name="AutoShape 8" descr="Тигр ест кусок мяса | Премиу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140968"/>
            <a:ext cx="4995292" cy="3596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260649"/>
            <a:ext cx="7499176" cy="1224136"/>
          </a:xfrm>
        </p:spPr>
        <p:txBody>
          <a:bodyPr/>
          <a:lstStyle/>
          <a:p>
            <a:r>
              <a:rPr lang="uk-UA" dirty="0" smtClean="0"/>
              <a:t>Довжина стрибка тигра до 6 метрів, а висота – до п'яти.</a:t>
            </a:r>
          </a:p>
          <a:p>
            <a:endParaRPr lang="uk-UA" dirty="0"/>
          </a:p>
        </p:txBody>
      </p:sp>
      <p:pic>
        <p:nvPicPr>
          <p:cNvPr id="24578" name="Picture 2" descr="Прыжки больших кошек | Пикабу"/>
          <p:cNvPicPr>
            <a:picLocks noChangeAspect="1" noChangeArrowheads="1"/>
          </p:cNvPicPr>
          <p:nvPr/>
        </p:nvPicPr>
        <p:blipFill>
          <a:blip r:embed="rId3" cstate="print"/>
          <a:srcRect l="3559" t="9966" r="11016"/>
          <a:stretch>
            <a:fillRect/>
          </a:stretch>
        </p:blipFill>
        <p:spPr bwMode="auto">
          <a:xfrm>
            <a:off x="467544" y="1484784"/>
            <a:ext cx="4824536" cy="3178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0" name="Picture 4" descr="Примите участие в «Полосатой викторине», посвященной Международному дню  тигр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8780" y="3933056"/>
            <a:ext cx="4357340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476672"/>
            <a:ext cx="8075240" cy="5649491"/>
          </a:xfrm>
        </p:spPr>
        <p:txBody>
          <a:bodyPr/>
          <a:lstStyle/>
          <a:p>
            <a:r>
              <a:rPr lang="uk-UA" dirty="0" smtClean="0"/>
              <a:t>Невелике число тигрів може полювати тільки на людину.</a:t>
            </a:r>
          </a:p>
          <a:p>
            <a:r>
              <a:rPr lang="uk-UA" dirty="0" smtClean="0"/>
              <a:t>Тиграм краще полювати на крупну здобич  із засідки. </a:t>
            </a:r>
            <a:r>
              <a:rPr lang="ru-RU" dirty="0" smtClean="0"/>
              <a:t> </a:t>
            </a:r>
            <a:r>
              <a:rPr lang="uk-UA" dirty="0" smtClean="0"/>
              <a:t> </a:t>
            </a:r>
            <a:endParaRPr lang="uk-UA" dirty="0"/>
          </a:p>
        </p:txBody>
      </p:sp>
      <p:pic>
        <p:nvPicPr>
          <p:cNvPr id="21506" name="Picture 2" descr="Тигр-людожер: тигри, які стали людожерами з незрозумілих причин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4932040" y="2564904"/>
            <a:ext cx="3248025" cy="32480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508" name="Picture 4" descr="Розповідь про ТИГРА - Dovidka.biz.ua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11560" y="2996952"/>
            <a:ext cx="3888432" cy="24457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332656"/>
            <a:ext cx="8003232" cy="6336704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У світі тигрів залишилося менше 7 тисяч. </a:t>
            </a:r>
          </a:p>
          <a:p>
            <a:r>
              <a:rPr lang="uk-UA" dirty="0" smtClean="0"/>
              <a:t>Усі без винятку види тигрів занесені до Червоної книги.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/>
          </a:p>
          <a:p>
            <a:pPr algn="ctr">
              <a:buNone/>
            </a:pPr>
            <a:endParaRPr lang="uk-UA" sz="2400" b="1" i="1" dirty="0" smtClean="0"/>
          </a:p>
          <a:p>
            <a:pPr algn="ctr">
              <a:buNone/>
            </a:pPr>
            <a:endParaRPr lang="uk-UA" sz="2400" b="1" i="1" dirty="0"/>
          </a:p>
          <a:p>
            <a:pPr algn="ctr">
              <a:buNone/>
            </a:pPr>
            <a:r>
              <a:rPr lang="uk-UA" sz="2400" b="1" i="1" dirty="0" smtClean="0"/>
              <a:t>Амурський тигр</a:t>
            </a:r>
            <a:endParaRPr lang="uk-UA" sz="2400" b="1" i="1" dirty="0"/>
          </a:p>
        </p:txBody>
      </p:sp>
      <p:pic>
        <p:nvPicPr>
          <p:cNvPr id="22530" name="Picture 2" descr="Амурский тигр | Красная книга вики | Fand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988839"/>
            <a:ext cx="5658012" cy="3768325"/>
          </a:xfrm>
          <a:prstGeom prst="rect">
            <a:avLst/>
          </a:prstGeom>
          <a:noFill/>
        </p:spPr>
      </p:pic>
      <p:sp>
        <p:nvSpPr>
          <p:cNvPr id="22532" name="AutoShape 4" descr="Фон со спокойными мягкими цветами нежно-розовый и желтый нейтральные  пастельные тона мягкие градиентные фоны для плакатов баннеров открыток  векторная иллюстрация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з цих прислів’їв характеризують людину, а які – тигра?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pPr fontAlgn="base"/>
            <a:r>
              <a:rPr lang="uk-UA" b="1" dirty="0" smtClean="0"/>
              <a:t>Людина – природи вершина. </a:t>
            </a:r>
            <a:r>
              <a:rPr lang="uk-UA" i="1" dirty="0" smtClean="0"/>
              <a:t>(Індійське)</a:t>
            </a:r>
          </a:p>
          <a:p>
            <a:pPr fontAlgn="base"/>
            <a:r>
              <a:rPr lang="uk-UA" b="1" dirty="0" smtClean="0"/>
              <a:t>Упертість – ознака короткого розуму. </a:t>
            </a:r>
            <a:r>
              <a:rPr lang="uk-UA" i="1" dirty="0" smtClean="0"/>
              <a:t>(Грузинське)</a:t>
            </a:r>
          </a:p>
          <a:p>
            <a:pPr fontAlgn="base"/>
            <a:r>
              <a:rPr lang="uk-UA" b="1" dirty="0" smtClean="0"/>
              <a:t>Розум – найбільше багатство. </a:t>
            </a:r>
            <a:r>
              <a:rPr lang="uk-UA" i="1" dirty="0" smtClean="0"/>
              <a:t>(Азербайджанське)</a:t>
            </a:r>
          </a:p>
          <a:p>
            <a:endParaRPr lang="uk-UA" dirty="0"/>
          </a:p>
        </p:txBody>
      </p:sp>
      <p:pic>
        <p:nvPicPr>
          <p:cNvPr id="4" name="Picture 11" descr="9 сайтів, де можна знайти безкоштовні книги українською - Ukrainian people"/>
          <p:cNvPicPr>
            <a:picLocks noChangeAspect="1" noChangeArrowheads="1"/>
          </p:cNvPicPr>
          <p:nvPr/>
        </p:nvPicPr>
        <p:blipFill>
          <a:blip r:embed="rId3" cstate="print"/>
          <a:srcRect t="13061"/>
          <a:stretch>
            <a:fillRect/>
          </a:stretch>
        </p:blipFill>
        <p:spPr bwMode="auto">
          <a:xfrm>
            <a:off x="5220072" y="4725144"/>
            <a:ext cx="3077342" cy="1586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catherineasquithgallery.com/uploads/posts/2021-02/thumbs/1613123071_16-p-fon-nezhno-zheltii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180225" y="1628800"/>
            <a:ext cx="369652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Молодці!</a:t>
            </a:r>
            <a:endParaRPr lang="ru-RU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3789040"/>
            <a:ext cx="60258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Дякую за роботу!</a:t>
            </a:r>
            <a:endParaRPr lang="ru-RU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4" descr="Про нерозумного тигра (тибетська казка) | Вікі Казка | Fand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13154">
            <a:off x="1606412" y="847817"/>
            <a:ext cx="2118634" cy="2656595"/>
          </a:xfrm>
          <a:prstGeom prst="rect">
            <a:avLst/>
          </a:prstGeom>
          <a:noFill/>
        </p:spPr>
      </p:pic>
      <p:pic>
        <p:nvPicPr>
          <p:cNvPr id="10" name="Picture 11" descr="9 сайтів, де можна знайти безкоштовні книги українською - Ukrainian people"/>
          <p:cNvPicPr>
            <a:picLocks noChangeAspect="1" noChangeArrowheads="1"/>
          </p:cNvPicPr>
          <p:nvPr/>
        </p:nvPicPr>
        <p:blipFill>
          <a:blip r:embed="rId4" cstate="print"/>
          <a:srcRect t="13061"/>
          <a:stretch>
            <a:fillRect/>
          </a:stretch>
        </p:blipFill>
        <p:spPr bwMode="auto">
          <a:xfrm>
            <a:off x="5940152" y="5085184"/>
            <a:ext cx="2789310" cy="143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210</Words>
  <Application>Microsoft Office PowerPoint</Application>
  <PresentationFormat>Экран (4:3)</PresentationFormat>
  <Paragraphs>68</Paragraphs>
  <Slides>16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Казки народів Євразії</vt:lpstr>
      <vt:lpstr>Слайд 2</vt:lpstr>
      <vt:lpstr>Слайд 3</vt:lpstr>
      <vt:lpstr>Слайд 4</vt:lpstr>
      <vt:lpstr>Відгадайте</vt:lpstr>
      <vt:lpstr>Слайд 6</vt:lpstr>
      <vt:lpstr>Слухаємо казку</vt:lpstr>
      <vt:lpstr>Вчимося читати</vt:lpstr>
      <vt:lpstr>Знайди правильну відповідь</vt:lpstr>
      <vt:lpstr>Цікаво знати</vt:lpstr>
      <vt:lpstr>Слайд 11</vt:lpstr>
      <vt:lpstr>Слайд 12</vt:lpstr>
      <vt:lpstr>Слайд 13</vt:lpstr>
      <vt:lpstr>Слайд 14</vt:lpstr>
      <vt:lpstr>Які з цих прислів’їв характеризують людину, а які – тигра?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Казки народів Євразії</dc:title>
  <dc:creator>HOME</dc:creator>
  <cp:lastModifiedBy>HOME</cp:lastModifiedBy>
  <cp:revision>29</cp:revision>
  <dcterms:created xsi:type="dcterms:W3CDTF">2023-09-25T16:10:57Z</dcterms:created>
  <dcterms:modified xsi:type="dcterms:W3CDTF">2023-10-05T11:07:01Z</dcterms:modified>
</cp:coreProperties>
</file>