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</p:sldIdLst>
  <p:sldSz cy="5143500" cx="9144000"/>
  <p:notesSz cx="6858000" cy="9144000"/>
  <p:embeddedFontLst>
    <p:embeddedFont>
      <p:font typeface="Arial Black"/>
      <p:regular r:id="rId5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9BC6177-7887-43FB-9250-DD0B0C46156A}">
  <a:tblStyle styleId="{29BC6177-7887-43FB-9250-DD0B0C46156A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0" Type="http://schemas.openxmlformats.org/officeDocument/2006/relationships/font" Target="fonts/ArialBlack-regular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2c4334bb10_0_26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2c4334bb10_0_26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2c4334bb10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2c4334bb10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2c4334bb1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2c4334bb1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2c4334bb1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g22c4334bb10_0_2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2c4334bb10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g22c4334bb10_0_10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2c4334bb10_0_18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2c4334bb10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2c4334bb10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2c4334bb10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2c4334bb10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2c4334bb1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2c4334bb10_0_2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g22c4334bb10_0_28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2c4334bb10_0_60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2c4334bb10_0_6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2c4334bb10_0_26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2c4334bb10_0_26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2c4334bb10_0_263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2c4334bb10_0_26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2c4334bb10_0_3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g22c4334bb10_0_36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2c4334bb10_0_4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g22c4334bb10_0_44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2c4334bb10_0_5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g22c4334bb10_0_52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2c4334bb10_0_6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g22c4334bb10_0_68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2c4334bb10_0_76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2c4334bb10_0_7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2c4334bb10_0_2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2c4334bb10_0_2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2c4334bb10_0_8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g22c4334bb10_0_84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2c4334bb10_0_9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g22c4334bb10_0_92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2c4334bb10_0_10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g22c4334bb10_0_100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2c4334bb10_0_10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g22c4334bb10_0_108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2c4334bb10_0_1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g22c4334bb10_0_116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2c4334bb10_0_12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g22c4334bb10_0_124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2c4334bb1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g22c4334bb10_1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2c4334bb10_0_13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g22c4334bb10_0_132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22c4334bb10_0_14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g22c4334bb10_0_140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2c4334bb10_0_14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g22c4334bb10_0_148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2c4334bb10_0_15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g22c4334bb10_0_156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2c4334bb10_0_2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22c4334bb10_0_2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22c4334bb10_0_2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22c4334bb10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2c4334bb10_0_17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g22c4334bb10_0_172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2c4334bb10_0_18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g22c4334bb10_0_180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2c4334bb10_0_18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g22c4334bb10_0_188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2c4334bb10_0_26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22c4334bb10_0_26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2c4334bb10_0_2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g22c4334bb10_0_212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2c4334bb10_0_220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22c4334bb10_0_22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22c4334bb10_0_22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g22c4334bb10_0_228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2c4334bb10_0_23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g22c4334bb10_0_236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22c4334bb10_0_26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g22c4334bb10_0_261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22c4334bb10_0_2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g22c4334bb10_0_244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22c4334bb10_0_25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g22c4334bb10_0_252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2c4334bb10_0_2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22c4334bb10_0_2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indent="-342900" lvl="1" marL="9144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indent="-342900" lvl="2" marL="13716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indent="-342900" lvl="3" marL="18288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indent="-342900" lvl="4" marL="22860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indent="-342900" lvl="5" marL="2743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indent="-342900" lvl="6" marL="32004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indent="-342900" lvl="7" marL="36576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indent="-342900" lvl="8" marL="4114800" rtl="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png"/><Relationship Id="rId4" Type="http://schemas.openxmlformats.org/officeDocument/2006/relationships/image" Target="../media/image2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4.jpg"/><Relationship Id="rId4" Type="http://schemas.openxmlformats.org/officeDocument/2006/relationships/image" Target="../media/image3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3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0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0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1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5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1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6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9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/>
          <p:nvPr/>
        </p:nvSpPr>
        <p:spPr>
          <a:xfrm>
            <a:off x="584875" y="457200"/>
            <a:ext cx="4419600" cy="369093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00FF00"/>
                </a:solidFill>
                <a:latin typeface="Arial"/>
              </a:rPr>
              <a:t>Qq</a:t>
            </a:r>
          </a:p>
        </p:txBody>
      </p:sp>
      <p:pic>
        <p:nvPicPr>
          <p:cNvPr id="66" name="Google Shape;66;p15"/>
          <p:cNvPicPr preferRelativeResize="0"/>
          <p:nvPr/>
        </p:nvPicPr>
        <p:blipFill rotWithShape="1">
          <a:blip r:embed="rId3">
            <a:alphaModFix/>
          </a:blip>
          <a:srcRect b="0" l="32646" r="0" t="0"/>
          <a:stretch/>
        </p:blipFill>
        <p:spPr>
          <a:xfrm>
            <a:off x="6484099" y="2410575"/>
            <a:ext cx="2134000" cy="1737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727" y="-2"/>
            <a:ext cx="72888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/>
          <p:nvPr/>
        </p:nvSpPr>
        <p:spPr>
          <a:xfrm>
            <a:off x="2411760" y="207966"/>
            <a:ext cx="4073700" cy="11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960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q</a:t>
            </a: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ueen</a:t>
            </a:r>
            <a:endParaRPr b="1" sz="9600">
              <a:solidFill>
                <a:srgbClr val="00B05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77" name="Google Shape;7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75247" y="1815666"/>
            <a:ext cx="2959931" cy="3161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q</a:t>
            </a: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uestion</a:t>
            </a:r>
            <a:endParaRPr b="1" sz="9600">
              <a:solidFill>
                <a:srgbClr val="00B05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83" name="Google Shape;83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0063" l="20797" r="12924" t="0"/>
          <a:stretch/>
        </p:blipFill>
        <p:spPr>
          <a:xfrm>
            <a:off x="2699792" y="1815666"/>
            <a:ext cx="3717600" cy="293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Georgia"/>
              <a:buNone/>
            </a:pPr>
            <a:r>
              <a:rPr b="1" lang="ru" sz="9600">
                <a:solidFill>
                  <a:srgbClr val="7030A0"/>
                </a:solidFill>
                <a:latin typeface="Georgia"/>
                <a:ea typeface="Georgia"/>
                <a:cs typeface="Georgia"/>
                <a:sym typeface="Georgia"/>
              </a:rPr>
              <a:t>q</a:t>
            </a: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uickly</a:t>
            </a:r>
            <a:endParaRPr/>
          </a:p>
        </p:txBody>
      </p:sp>
      <p:pic>
        <p:nvPicPr>
          <p:cNvPr id="89" name="Google Shape;89;p19"/>
          <p:cNvPicPr preferRelativeResize="0"/>
          <p:nvPr/>
        </p:nvPicPr>
        <p:blipFill rotWithShape="1">
          <a:blip r:embed="rId3">
            <a:alphaModFix/>
          </a:blip>
          <a:srcRect b="0" l="0" r="13681" t="0"/>
          <a:stretch/>
        </p:blipFill>
        <p:spPr>
          <a:xfrm>
            <a:off x="2583225" y="1361738"/>
            <a:ext cx="3433300" cy="3579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0"/>
          <p:cNvSpPr/>
          <p:nvPr/>
        </p:nvSpPr>
        <p:spPr>
          <a:xfrm>
            <a:off x="533400" y="381000"/>
            <a:ext cx="4190999" cy="34290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33CCFF"/>
                </a:solidFill>
                <a:latin typeface="Arial"/>
              </a:rPr>
              <a:t>Rr</a:t>
            </a:r>
          </a:p>
        </p:txBody>
      </p:sp>
      <p:pic>
        <p:nvPicPr>
          <p:cNvPr id="95" name="Google Shape;95;p20"/>
          <p:cNvPicPr preferRelativeResize="0"/>
          <p:nvPr/>
        </p:nvPicPr>
        <p:blipFill rotWithShape="1">
          <a:blip r:embed="rId3">
            <a:alphaModFix/>
          </a:blip>
          <a:srcRect b="0" l="32000" r="0" t="0"/>
          <a:stretch/>
        </p:blipFill>
        <p:spPr>
          <a:xfrm>
            <a:off x="6251551" y="2337075"/>
            <a:ext cx="2404075" cy="207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2825" y="134700"/>
            <a:ext cx="6800100" cy="483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uler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06" name="Google Shape;106;p2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1680" y="1625958"/>
            <a:ext cx="5616600" cy="271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3"/>
          <p:cNvSpPr txBox="1"/>
          <p:nvPr/>
        </p:nvSpPr>
        <p:spPr>
          <a:xfrm>
            <a:off x="429750" y="0"/>
            <a:ext cx="88098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obot</a:t>
            </a:r>
            <a:endParaRPr/>
          </a:p>
        </p:txBody>
      </p:sp>
      <p:pic>
        <p:nvPicPr>
          <p:cNvPr id="112" name="Google Shape;11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48638" y="1387894"/>
            <a:ext cx="2585044" cy="3527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4"/>
          <p:cNvPicPr preferRelativeResize="0"/>
          <p:nvPr/>
        </p:nvPicPr>
        <p:blipFill rotWithShape="1">
          <a:blip r:embed="rId3">
            <a:alphaModFix/>
          </a:blip>
          <a:srcRect b="0" l="0" r="7458" t="0"/>
          <a:stretch/>
        </p:blipFill>
        <p:spPr>
          <a:xfrm rot="2494733">
            <a:off x="3252717" y="1459349"/>
            <a:ext cx="2945566" cy="3387378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4"/>
          <p:cNvSpPr txBox="1"/>
          <p:nvPr/>
        </p:nvSpPr>
        <p:spPr>
          <a:xfrm>
            <a:off x="429750" y="0"/>
            <a:ext cx="88098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adish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5"/>
          <p:cNvSpPr txBox="1"/>
          <p:nvPr/>
        </p:nvSpPr>
        <p:spPr>
          <a:xfrm>
            <a:off x="0" y="0"/>
            <a:ext cx="88098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h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ino</a:t>
            </a:r>
            <a:endParaRPr/>
          </a:p>
        </p:txBody>
      </p:sp>
      <p:pic>
        <p:nvPicPr>
          <p:cNvPr id="124" name="Google Shape;12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12797" y="1603051"/>
            <a:ext cx="4718400" cy="313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6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ain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30" name="Google Shape;130;p2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3688" y="2085696"/>
            <a:ext cx="5720700" cy="240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7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iver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36" name="Google Shape;136;p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75656" y="1815666"/>
            <a:ext cx="5940000" cy="282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8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adio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42" name="Google Shape;142;p2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3728" y="1680161"/>
            <a:ext cx="3456600" cy="345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9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ose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48" name="Google Shape;148;p2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7784" y="1923678"/>
            <a:ext cx="3078600" cy="307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9550" y="1967569"/>
            <a:ext cx="4449675" cy="2961056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30"/>
          <p:cNvSpPr txBox="1"/>
          <p:nvPr/>
        </p:nvSpPr>
        <p:spPr>
          <a:xfrm>
            <a:off x="2543250" y="201450"/>
            <a:ext cx="4057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r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oom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1"/>
          <p:cNvSpPr/>
          <p:nvPr/>
        </p:nvSpPr>
        <p:spPr>
          <a:xfrm>
            <a:off x="533400" y="0"/>
            <a:ext cx="4305301" cy="369093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33CCFF"/>
                </a:solidFill>
                <a:latin typeface="Arial"/>
              </a:rPr>
              <a:t>Ss</a:t>
            </a:r>
          </a:p>
        </p:txBody>
      </p:sp>
      <p:pic>
        <p:nvPicPr>
          <p:cNvPr id="160" name="Google Shape;160;p31"/>
          <p:cNvPicPr preferRelativeResize="0"/>
          <p:nvPr/>
        </p:nvPicPr>
        <p:blipFill rotWithShape="1">
          <a:blip r:embed="rId3">
            <a:alphaModFix/>
          </a:blip>
          <a:srcRect b="0" l="35608" r="0" t="7106"/>
          <a:stretch/>
        </p:blipFill>
        <p:spPr>
          <a:xfrm>
            <a:off x="6388329" y="2571750"/>
            <a:ext cx="2081525" cy="161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520" y="249491"/>
            <a:ext cx="8568900" cy="460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0" name="Google Shape;170;p33"/>
          <p:cNvGraphicFramePr/>
          <p:nvPr/>
        </p:nvGraphicFramePr>
        <p:xfrm>
          <a:off x="1520182" y="73554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{29BC6177-7887-43FB-9250-DD0B0C46156A}</a:tableStyleId>
              </a:tblPr>
              <a:tblGrid>
                <a:gridCol w="6120675"/>
              </a:tblGrid>
              <a:tr h="4144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ru" sz="1800" u="none" cap="none" strike="noStrike">
                          <a:solidFill>
                            <a:srgbClr val="000000"/>
                          </a:solidFill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                     </a:t>
                      </a:r>
                      <a:r>
                        <a:rPr b="0" i="0" lang="ru" sz="3600" u="none" cap="none" strike="noStrike">
                          <a:solidFill>
                            <a:srgbClr val="000000"/>
                          </a:solidFill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         </a:t>
                      </a:r>
                      <a:r>
                        <a:rPr b="0" i="0" lang="ru" sz="3600" u="none" cap="none" strike="noStrike">
                          <a:solidFill>
                            <a:srgbClr val="FF0000"/>
                          </a:solidFill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six</a:t>
                      </a:r>
                      <a:endParaRPr sz="3600" u="none" cap="none" strike="noStrike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" sz="1400" u="none" cap="none" strike="noStrike"/>
                      </a:br>
                      <a:endParaRPr sz="1400" u="none" cap="none" strike="noStrike"/>
                    </a:p>
                  </a:txBody>
                  <a:tcPr marT="34300" marB="34300" marR="68575" marL="68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https://lh3.googleusercontent.com/IkgxmuRXYDSgwuLA3RdC6oeiv6pi4DZhZgPOulrXV6DYLbWKmndQpcGadd-v4ex1np8s6wvRBqL0gpt7WFu6rtFBpFBPYJ2SGM5ohZ8qER3vutqOO5b_s8v1HCS1p_gpnpZRoWRp" id="171" name="Google Shape;17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92224" y="2301720"/>
            <a:ext cx="4032448" cy="22682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4.googleusercontent.com/fG34uIM3-cnE2BxcuEoj4wOKs0ZPCzA9BokyILhGoCF-15PQNy1SrSa5q7jaVNIJYIuCP8JgKbL97T_0B5g9OKPPf_78aqeWarprX92c2w0ni2SwRgVlqxX6ILtxC1UCDkz6CvSG" id="172" name="Google Shape;17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6099175" y="-383381"/>
            <a:ext cx="664369" cy="52863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4.googleusercontent.com/fG34uIM3-cnE2BxcuEoj4wOKs0ZPCzA9BokyILhGoCF-15PQNy1SrSa5q7jaVNIJYIuCP8JgKbL97T_0B5g9OKPPf_78aqeWarprX92c2w0ni2SwRgVlqxX6ILtxC1UCDkz6CvSG" id="173" name="Google Shape;17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892224" y="1113588"/>
            <a:ext cx="1091731" cy="868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4"/>
          <p:cNvSpPr txBox="1"/>
          <p:nvPr>
            <p:ph type="title"/>
          </p:nvPr>
        </p:nvSpPr>
        <p:spPr>
          <a:xfrm>
            <a:off x="467544" y="402991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Arial Black"/>
              <a:buNone/>
            </a:pPr>
            <a:r>
              <a:rPr b="1" lang="ru" sz="4800">
                <a:solidFill>
                  <a:srgbClr val="FF0000"/>
                </a:solidFill>
                <a:latin typeface="Arial Black"/>
                <a:ea typeface="Arial Black"/>
                <a:cs typeface="Arial Black"/>
                <a:sym typeface="Arial Black"/>
              </a:rPr>
              <a:t>star</a:t>
            </a:r>
            <a:endParaRPr b="1" sz="4800">
              <a:solidFill>
                <a:srgbClr val="FF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179" name="Google Shape;17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75656" y="421378"/>
            <a:ext cx="4855722" cy="3641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3768" y="325424"/>
            <a:ext cx="3193497" cy="39964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7784" y="195486"/>
            <a:ext cx="2484276" cy="411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37"/>
          <p:cNvPicPr preferRelativeResize="0"/>
          <p:nvPr/>
        </p:nvPicPr>
        <p:blipFill rotWithShape="1">
          <a:blip r:embed="rId3">
            <a:alphaModFix/>
          </a:blip>
          <a:srcRect b="4832" l="1525" r="51971" t="50000"/>
          <a:stretch/>
        </p:blipFill>
        <p:spPr>
          <a:xfrm>
            <a:off x="1979712" y="627534"/>
            <a:ext cx="5409664" cy="405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8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A2453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s</a:t>
            </a:r>
            <a:r>
              <a:rPr b="1" lang="ru" sz="9600">
                <a:solidFill>
                  <a:srgbClr val="4A86E8"/>
                </a:solidFill>
                <a:latin typeface="Georgia"/>
                <a:ea typeface="Georgia"/>
                <a:cs typeface="Georgia"/>
                <a:sym typeface="Georgia"/>
              </a:rPr>
              <a:t>nake</a:t>
            </a:r>
            <a:endParaRPr b="1" sz="9600">
              <a:solidFill>
                <a:srgbClr val="4A86E8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00" name="Google Shape;20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49773" y="1661149"/>
            <a:ext cx="3586400" cy="334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9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A2453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s</a:t>
            </a:r>
            <a:r>
              <a:rPr b="1" lang="ru" sz="9600">
                <a:solidFill>
                  <a:srgbClr val="4A86E8"/>
                </a:solidFill>
                <a:latin typeface="Georgia"/>
                <a:ea typeface="Georgia"/>
                <a:cs typeface="Georgia"/>
                <a:sym typeface="Georgia"/>
              </a:rPr>
              <a:t>un</a:t>
            </a:r>
            <a:endParaRPr b="1" sz="9600">
              <a:solidFill>
                <a:srgbClr val="4A86E8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06" name="Google Shape;206;p3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99792" y="1761660"/>
            <a:ext cx="4320600" cy="316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0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A2453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s</a:t>
            </a:r>
            <a:r>
              <a:rPr b="1" lang="ru" sz="9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ummer</a:t>
            </a:r>
            <a:endParaRPr b="1" sz="96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12" name="Google Shape;212;p4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7664" y="2031690"/>
            <a:ext cx="6120600" cy="275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41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A2453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s</a:t>
            </a:r>
            <a:r>
              <a:rPr b="1" lang="ru" sz="9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ausage</a:t>
            </a:r>
            <a:endParaRPr b="1" sz="96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18" name="Google Shape;218;p4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25727" l="190" r="-551" t="26768"/>
          <a:stretch/>
        </p:blipFill>
        <p:spPr>
          <a:xfrm>
            <a:off x="1331640" y="2193708"/>
            <a:ext cx="6693600" cy="237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2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A2453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s</a:t>
            </a:r>
            <a:r>
              <a:rPr b="1" lang="ru" sz="9600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rPr>
              <a:t>ock</a:t>
            </a:r>
            <a:endParaRPr b="1" sz="9600">
              <a:solidFill>
                <a:schemeClr val="accen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24" name="Google Shape;22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5736" y="1869672"/>
            <a:ext cx="4050450" cy="27101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3"/>
          <p:cNvSpPr/>
          <p:nvPr/>
        </p:nvSpPr>
        <p:spPr>
          <a:xfrm>
            <a:off x="228600" y="228600"/>
            <a:ext cx="4157663" cy="330993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33CCFF"/>
                </a:solidFill>
                <a:latin typeface="Arial"/>
              </a:rPr>
              <a:t>Tt</a:t>
            </a:r>
          </a:p>
        </p:txBody>
      </p:sp>
      <p:pic>
        <p:nvPicPr>
          <p:cNvPr id="230" name="Google Shape;230;p43"/>
          <p:cNvPicPr preferRelativeResize="0"/>
          <p:nvPr/>
        </p:nvPicPr>
        <p:blipFill rotWithShape="1">
          <a:blip r:embed="rId3">
            <a:alphaModFix/>
          </a:blip>
          <a:srcRect b="0" l="28642" r="0" t="0"/>
          <a:stretch/>
        </p:blipFill>
        <p:spPr>
          <a:xfrm>
            <a:off x="6019002" y="2273950"/>
            <a:ext cx="2123076" cy="174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4700" y="96713"/>
            <a:ext cx="6516850" cy="495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lh6.googleusercontent.com/rF3U6oOUtXrmSWT5JCeg5M5wRmODW1Yxgxm3_z6WQaWRSmUECQWP2Bihhwz-YN6Ie8dQP2K4HimSFC1Xb1yZ9m-4m6ihMh0QMRmFJ-z5fX-cKdT-V8J0TMV2MfycnUt6AqSCpm-R" id="240" name="Google Shape;240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1640" y="2112784"/>
            <a:ext cx="4590510" cy="305011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3.googleusercontent.com/shOgrZZUSkMWql8ZMpd205nm-7BLOpMHYQRgSJg9dyvZbb-1KtfH9xjAC8Fs05CHU65M9o3U4697TUH25MHJ_BYTC2X3X4Ixn_c2-UUI50z5T2zuJ1gqUPS4KVndSn9D9lzZV8tt" id="241" name="Google Shape;241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9592" y="411510"/>
            <a:ext cx="1532113" cy="1515812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45"/>
          <p:cNvSpPr/>
          <p:nvPr/>
        </p:nvSpPr>
        <p:spPr>
          <a:xfrm>
            <a:off x="6444208" y="546168"/>
            <a:ext cx="1764600" cy="6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endParaRPr b="1" sz="48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Фетровий елемент Смайл" id="247" name="Google Shape;247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45594" y="1741122"/>
            <a:ext cx="3402378" cy="340237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0CSWean-UG0UbjhnwZu8LSTYN5AVptYrN9N7VpgOrohiWacSKoTH8pFRaY7Jkmdoe2YbpwwZ3UQBasforjLq9Lt4U2dWy80CVhwQ10H0H2nfsap-zwOKtBxTwQ7KajnOPbkr9OJx" id="248" name="Google Shape;248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524" y="789551"/>
            <a:ext cx="1366671" cy="1306378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46"/>
          <p:cNvSpPr/>
          <p:nvPr/>
        </p:nvSpPr>
        <p:spPr>
          <a:xfrm>
            <a:off x="6451720" y="789551"/>
            <a:ext cx="1281000" cy="6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ten</a:t>
            </a:r>
            <a:endParaRPr b="1" sz="48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47"/>
          <p:cNvPicPr preferRelativeResize="0"/>
          <p:nvPr/>
        </p:nvPicPr>
        <p:blipFill rotWithShape="1">
          <a:blip r:embed="rId3">
            <a:alphaModFix/>
          </a:blip>
          <a:srcRect b="3475" l="2726" r="50974" t="3101"/>
          <a:stretch/>
        </p:blipFill>
        <p:spPr>
          <a:xfrm>
            <a:off x="2123728" y="465516"/>
            <a:ext cx="3486681" cy="3691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8"/>
          <p:cNvSpPr txBox="1"/>
          <p:nvPr/>
        </p:nvSpPr>
        <p:spPr>
          <a:xfrm>
            <a:off x="3924750" y="3982075"/>
            <a:ext cx="12945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FF0000"/>
                </a:solidFill>
              </a:rPr>
              <a:t>tea</a:t>
            </a:r>
            <a:endParaRPr b="1" sz="4800">
              <a:solidFill>
                <a:srgbClr val="FF0000"/>
              </a:solidFill>
            </a:endParaRPr>
          </a:p>
        </p:txBody>
      </p:sp>
      <p:pic>
        <p:nvPicPr>
          <p:cNvPr id="260" name="Google Shape;260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53225" y="594400"/>
            <a:ext cx="4065025" cy="315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9"/>
          <p:cNvSpPr/>
          <p:nvPr/>
        </p:nvSpPr>
        <p:spPr>
          <a:xfrm>
            <a:off x="3599657" y="3813888"/>
            <a:ext cx="1314900" cy="6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tree</a:t>
            </a:r>
            <a:endParaRPr b="1" sz="48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9632" y="710660"/>
            <a:ext cx="5034833" cy="3087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0"/>
          <p:cNvSpPr txBox="1"/>
          <p:nvPr/>
        </p:nvSpPr>
        <p:spPr>
          <a:xfrm>
            <a:off x="3354000" y="3819481"/>
            <a:ext cx="3000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FF0000"/>
                </a:solidFill>
                <a:highlight>
                  <a:schemeClr val="lt1"/>
                </a:highlight>
              </a:rPr>
              <a:t>teacher</a:t>
            </a:r>
            <a:endParaRPr b="1" sz="4800">
              <a:solidFill>
                <a:srgbClr val="FF0000"/>
              </a:solidFill>
              <a:highlight>
                <a:schemeClr val="lt1"/>
              </a:highlight>
            </a:endParaRPr>
          </a:p>
        </p:txBody>
      </p:sp>
      <p:pic>
        <p:nvPicPr>
          <p:cNvPr id="272" name="Google Shape;272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3000" y="302325"/>
            <a:ext cx="3404231" cy="375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51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iger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descr="D:\2021-2022\АНГЛ 1клас\Без названия.png" id="278" name="Google Shape;278;p5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5696" y="1869672"/>
            <a:ext cx="5453100" cy="272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52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elephone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84" name="Google Shape;284;p5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7704" y="1059582"/>
            <a:ext cx="3942600" cy="394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53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omato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90" name="Google Shape;290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15149" y="1629775"/>
            <a:ext cx="3258550" cy="3258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54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ent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296" name="Google Shape;296;p54"/>
          <p:cNvPicPr preferRelativeResize="0"/>
          <p:nvPr>
            <p:ph idx="1" type="body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47664" y="1200150"/>
            <a:ext cx="3965400" cy="396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55"/>
          <p:cNvSpPr txBox="1"/>
          <p:nvPr>
            <p:ph type="title"/>
          </p:nvPr>
        </p:nvSpPr>
        <p:spPr>
          <a:xfrm>
            <a:off x="457200" y="154484"/>
            <a:ext cx="8229600" cy="6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600"/>
              <a:buFont typeface="Georgia"/>
              <a:buNone/>
            </a:pPr>
            <a:r>
              <a:rPr b="1" lang="ru" sz="960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t</a:t>
            </a:r>
            <a:r>
              <a:rPr b="1" lang="ru" sz="9600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op</a:t>
            </a:r>
            <a:endParaRPr b="1" sz="9600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302" name="Google Shape;302;p5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39752" y="1437624"/>
            <a:ext cx="3126000" cy="31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2675" y="69450"/>
            <a:ext cx="3746700" cy="489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