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566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491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236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028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063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096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535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149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12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59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2619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0F807-96BB-468F-968C-E747288E6EC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24389-C478-4EFD-B5C7-4FAF317E3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74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3070" y="-2713070"/>
            <a:ext cx="6765859" cy="12192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464626" y="2090268"/>
            <a:ext cx="32627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Ребуси</a:t>
            </a:r>
          </a:p>
          <a:p>
            <a:r>
              <a:rPr lang="uk-UA" sz="5400" dirty="0">
                <a:solidFill>
                  <a:srgbClr val="FF0000"/>
                </a:solidFill>
                <a:latin typeface="Arial Black" panose="020B0A04020102020204" pitchFamily="34" charset="0"/>
              </a:rPr>
              <a:t>п</a:t>
            </a:r>
            <a:r>
              <a:rPr lang="uk-UA" sz="5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ро</a:t>
            </a:r>
          </a:p>
          <a:p>
            <a:r>
              <a:rPr lang="uk-UA" sz="5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посуд</a:t>
            </a:r>
            <a:endParaRPr lang="ru-RU" sz="5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33062" y="5028228"/>
            <a:ext cx="5525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Автор: Валентина </a:t>
            </a:r>
            <a:r>
              <a:rPr lang="uk-UA" sz="2400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Обуховська</a:t>
            </a:r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.</a:t>
            </a:r>
            <a:endParaRPr lang="ru-RU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205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3070" y="-2713070"/>
            <a:ext cx="6765859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273" y="2757920"/>
            <a:ext cx="2371725" cy="19240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10890" y="1953491"/>
            <a:ext cx="12298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І = О</a:t>
            </a: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95417" y="2002286"/>
            <a:ext cx="4411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>
                <a:latin typeface="Arial Black" panose="020B0A04020102020204" pitchFamily="34" charset="0"/>
              </a:rPr>
              <a:t>,</a:t>
            </a:r>
            <a:endParaRPr lang="ru-RU" sz="6000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62603" y="3142640"/>
            <a:ext cx="9380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>
                <a:solidFill>
                  <a:srgbClr val="FF0000"/>
                </a:solidFill>
                <a:latin typeface="Arial Black" panose="020B0A04020102020204" pitchFamily="34" charset="0"/>
              </a:rPr>
              <a:t>а</a:t>
            </a:r>
            <a:endParaRPr lang="ru-RU" sz="8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457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3070" y="-2713070"/>
            <a:ext cx="6765859" cy="1219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63981" y="2828932"/>
            <a:ext cx="154882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ВИ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81981" y="1607431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>
                <a:latin typeface="Arial Black" panose="020B0A04020102020204" pitchFamily="34" charset="0"/>
              </a:rPr>
              <a:t>,,</a:t>
            </a:r>
            <a:endParaRPr lang="ru-RU" sz="6000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175" y="2234455"/>
            <a:ext cx="4153766" cy="229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03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3070" y="-2713070"/>
            <a:ext cx="6765859" cy="1219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71799" y="3078314"/>
            <a:ext cx="187743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ТА</a:t>
            </a:r>
            <a:endParaRPr lang="ru-RU" sz="8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981" y="2748409"/>
            <a:ext cx="4153766" cy="229695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065818" y="1891145"/>
            <a:ext cx="1298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Г = Р</a:t>
            </a: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640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3070" y="-2713070"/>
            <a:ext cx="6765859" cy="1219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42162" y="2659655"/>
            <a:ext cx="187743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СТ</a:t>
            </a:r>
            <a:endParaRPr lang="ru-RU" sz="8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46472" y="1558636"/>
            <a:ext cx="13244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FF0000"/>
                </a:solidFill>
                <a:latin typeface="Arial Black" panose="020B0A04020102020204" pitchFamily="34" charset="0"/>
              </a:rPr>
              <a:t>К</a:t>
            </a:r>
            <a:r>
              <a:rPr lang="uk-UA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= Р</a:t>
            </a: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927" y="2201250"/>
            <a:ext cx="2124721" cy="27256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013236" y="2311366"/>
            <a:ext cx="2615535" cy="26155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50692" y="1727912"/>
            <a:ext cx="3898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 smtClean="0">
                <a:latin typeface="Arial Black" panose="020B0A04020102020204" pitchFamily="34" charset="0"/>
              </a:rPr>
              <a:t>,</a:t>
            </a:r>
            <a:endParaRPr lang="ru-RU" sz="4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395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3070" y="-2713070"/>
            <a:ext cx="6765859" cy="1219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110716" y="2659655"/>
            <a:ext cx="143661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>
                <a:solidFill>
                  <a:srgbClr val="FF0000"/>
                </a:solidFill>
                <a:latin typeface="Arial Black" panose="020B0A04020102020204" pitchFamily="34" charset="0"/>
              </a:rPr>
              <a:t>Ш</a:t>
            </a:r>
            <a:endParaRPr lang="ru-RU" sz="8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26708" y="1480369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 smtClean="0">
                <a:latin typeface="Arial Black" panose="020B0A04020102020204" pitchFamily="34" charset="0"/>
              </a:rPr>
              <a:t>,,,</a:t>
            </a:r>
            <a:endParaRPr lang="ru-RU" sz="4800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817" y="2499637"/>
            <a:ext cx="3190961" cy="223899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21" t="39060" r="19100" b="13804"/>
          <a:stretch/>
        </p:blipFill>
        <p:spPr>
          <a:xfrm>
            <a:off x="1704652" y="2767077"/>
            <a:ext cx="2726575" cy="17041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431227" y="1480369"/>
            <a:ext cx="3898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 smtClean="0">
                <a:latin typeface="Arial Black" panose="020B0A04020102020204" pitchFamily="34" charset="0"/>
              </a:rPr>
              <a:t>,</a:t>
            </a:r>
            <a:endParaRPr lang="ru-RU" sz="4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816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3070" y="-2713070"/>
            <a:ext cx="6765859" cy="1219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110716" y="2659655"/>
            <a:ext cx="400943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+ НИК</a:t>
            </a:r>
            <a:endParaRPr lang="ru-RU" sz="8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21" t="39060" r="19100" b="13804"/>
          <a:stretch/>
        </p:blipFill>
        <p:spPr>
          <a:xfrm>
            <a:off x="1889383" y="2659655"/>
            <a:ext cx="2726575" cy="1704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009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3070" y="-2713070"/>
            <a:ext cx="6765859" cy="1219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12968" y="2617674"/>
            <a:ext cx="141096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>
                <a:solidFill>
                  <a:srgbClr val="FF0000"/>
                </a:solidFill>
                <a:latin typeface="Arial Black" panose="020B0A04020102020204" pitchFamily="34" charset="0"/>
              </a:rPr>
              <a:t>Ж</a:t>
            </a:r>
            <a:endParaRPr lang="ru-RU" sz="8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4" y="2311367"/>
            <a:ext cx="2143125" cy="2143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4611" y="1848233"/>
            <a:ext cx="3722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latin typeface="Arial Black" panose="020B0A04020102020204" pitchFamily="34" charset="0"/>
              </a:rPr>
              <a:t>,</a:t>
            </a:r>
            <a:endParaRPr lang="ru-RU" sz="4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854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3041" y="-2673040"/>
            <a:ext cx="6845917" cy="121920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8673" y="1766455"/>
            <a:ext cx="234551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Відповіді: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Ложка.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Вилка.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Тарілка.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Каструля.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Чашка.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Чайник.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Ніж.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1890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47</Words>
  <Application>Microsoft Office PowerPoint</Application>
  <PresentationFormat>Широкоэкранный</PresentationFormat>
  <Paragraphs>28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dcterms:created xsi:type="dcterms:W3CDTF">2025-02-10T08:30:56Z</dcterms:created>
  <dcterms:modified xsi:type="dcterms:W3CDTF">2025-04-04T11:10:00Z</dcterms:modified>
</cp:coreProperties>
</file>