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  <p:sldId id="263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46" d="100"/>
          <a:sy n="46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894DE-222D-4CCB-8264-B3F407294AFC}" type="datetimeFigureOut">
              <a:rPr lang="ru-RU" smtClean="0"/>
              <a:t>04.04.2025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39059-1F5A-45D9-85DF-6D2737DA03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61053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894DE-222D-4CCB-8264-B3F407294AFC}" type="datetimeFigureOut">
              <a:rPr lang="ru-RU" smtClean="0"/>
              <a:t>04.04.2025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39059-1F5A-45D9-85DF-6D2737DA03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149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894DE-222D-4CCB-8264-B3F407294AFC}" type="datetimeFigureOut">
              <a:rPr lang="ru-RU" smtClean="0"/>
              <a:t>04.04.2025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39059-1F5A-45D9-85DF-6D2737DA03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47606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894DE-222D-4CCB-8264-B3F407294AFC}" type="datetimeFigureOut">
              <a:rPr lang="ru-RU" smtClean="0"/>
              <a:t>04.04.2025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39059-1F5A-45D9-85DF-6D2737DA03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2258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894DE-222D-4CCB-8264-B3F407294AFC}" type="datetimeFigureOut">
              <a:rPr lang="ru-RU" smtClean="0"/>
              <a:t>04.04.2025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39059-1F5A-45D9-85DF-6D2737DA03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77574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894DE-222D-4CCB-8264-B3F407294AFC}" type="datetimeFigureOut">
              <a:rPr lang="ru-RU" smtClean="0"/>
              <a:t>04.04.2025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39059-1F5A-45D9-85DF-6D2737DA03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3338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894DE-222D-4CCB-8264-B3F407294AFC}" type="datetimeFigureOut">
              <a:rPr lang="ru-RU" smtClean="0"/>
              <a:t>04.04.2025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39059-1F5A-45D9-85DF-6D2737DA03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72597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894DE-222D-4CCB-8264-B3F407294AFC}" type="datetimeFigureOut">
              <a:rPr lang="ru-RU" smtClean="0"/>
              <a:t>04.04.2025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39059-1F5A-45D9-85DF-6D2737DA03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90521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894DE-222D-4CCB-8264-B3F407294AFC}" type="datetimeFigureOut">
              <a:rPr lang="ru-RU" smtClean="0"/>
              <a:t>04.04.2025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39059-1F5A-45D9-85DF-6D2737DA03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3821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894DE-222D-4CCB-8264-B3F407294AFC}" type="datetimeFigureOut">
              <a:rPr lang="ru-RU" smtClean="0"/>
              <a:t>04.04.2025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39059-1F5A-45D9-85DF-6D2737DA03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30282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894DE-222D-4CCB-8264-B3F407294AFC}" type="datetimeFigureOut">
              <a:rPr lang="ru-RU" smtClean="0"/>
              <a:t>04.04.2025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39059-1F5A-45D9-85DF-6D2737DA03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09222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5894DE-222D-4CCB-8264-B3F407294AFC}" type="datetimeFigureOut">
              <a:rPr lang="ru-RU" smtClean="0"/>
              <a:t>04.04.2025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239059-1F5A-45D9-85DF-6D2737DA03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81203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6999" y="-2667000"/>
            <a:ext cx="6858000" cy="1219200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535381" y="2202873"/>
            <a:ext cx="742062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54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Українські  страви</a:t>
            </a:r>
            <a:endParaRPr lang="ru-RU" sz="54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894873" y="4530436"/>
            <a:ext cx="54232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Автор: </a:t>
            </a:r>
            <a:r>
              <a:rPr lang="uk-UA" sz="2400" dirty="0" err="1" smtClean="0">
                <a:solidFill>
                  <a:srgbClr val="0070C0"/>
                </a:solidFill>
                <a:latin typeface="Arial Black" panose="020B0A04020102020204" pitchFamily="34" charset="0"/>
              </a:rPr>
              <a:t>Обуховська</a:t>
            </a:r>
            <a:r>
              <a:rPr lang="uk-UA" sz="24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 </a:t>
            </a:r>
            <a:r>
              <a:rPr lang="uk-UA" sz="24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Валентина</a:t>
            </a:r>
            <a:endParaRPr lang="ru-RU" sz="24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58581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6999" y="-2667000"/>
            <a:ext cx="6858000" cy="1219200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4121" y="2415125"/>
            <a:ext cx="1908048" cy="240182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918386" y="1830350"/>
            <a:ext cx="12795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3 2 1</a:t>
            </a:r>
            <a:endParaRPr lang="ru-RU" sz="32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668446" y="1830350"/>
            <a:ext cx="55976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dirty="0" smtClean="0">
                <a:latin typeface="Arial Black" panose="020B0A04020102020204" pitchFamily="34" charset="0"/>
              </a:rPr>
              <a:t>,,</a:t>
            </a:r>
            <a:endParaRPr lang="ru-RU" sz="4400" dirty="0">
              <a:latin typeface="Arial Black" panose="020B0A040201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024255" y="2954317"/>
            <a:ext cx="135165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80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Щ</a:t>
            </a:r>
            <a:endParaRPr lang="ru-RU" sz="80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26285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6999" y="-2667000"/>
            <a:ext cx="6858000" cy="12192002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176" y="2159860"/>
            <a:ext cx="3123823" cy="224588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474471" y="2705726"/>
            <a:ext cx="1593706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88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ЦІ</a:t>
            </a:r>
            <a:endParaRPr lang="ru-RU" sz="88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47356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6999" y="-2667000"/>
            <a:ext cx="6858000" cy="12192002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9097" y="2435033"/>
            <a:ext cx="2466975" cy="272058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9" y="1761496"/>
            <a:ext cx="3394126" cy="339412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546330" y="1438330"/>
            <a:ext cx="9541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2 1</a:t>
            </a:r>
            <a:endParaRPr lang="ru-RU" sz="36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68099" y="1761495"/>
            <a:ext cx="44114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dirty="0" smtClean="0">
                <a:latin typeface="Arial Black" panose="020B0A04020102020204" pitchFamily="34" charset="0"/>
              </a:rPr>
              <a:t>,</a:t>
            </a:r>
            <a:endParaRPr lang="ru-RU" sz="6000" dirty="0">
              <a:latin typeface="Arial Black" panose="020B0A040201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168993" y="1207498"/>
            <a:ext cx="141577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9600" dirty="0" smtClean="0"/>
              <a:t>,,,,</a:t>
            </a:r>
            <a:endParaRPr lang="ru-RU" sz="9600" dirty="0"/>
          </a:p>
        </p:txBody>
      </p:sp>
    </p:spTree>
    <p:extLst>
      <p:ext uri="{BB962C8B-B14F-4D97-AF65-F5344CB8AC3E}">
        <p14:creationId xmlns:p14="http://schemas.microsoft.com/office/powerpoint/2010/main" val="30368222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6999" y="-2667000"/>
            <a:ext cx="6858000" cy="12192002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7584" y="1524239"/>
            <a:ext cx="3809524" cy="380952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453942" y="1288473"/>
            <a:ext cx="6463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5400" dirty="0" smtClean="0">
                <a:latin typeface="Arial Black" panose="020B0A04020102020204" pitchFamily="34" charset="0"/>
              </a:rPr>
              <a:t>,,</a:t>
            </a:r>
            <a:endParaRPr lang="ru-RU" sz="5400" dirty="0">
              <a:latin typeface="Arial Black" panose="020B0A040201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795655" y="2431473"/>
            <a:ext cx="194796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88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ИК</a:t>
            </a:r>
            <a:endParaRPr lang="ru-RU" sz="88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78667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1" y="-2667001"/>
            <a:ext cx="6858000" cy="12192002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5359" y="2288309"/>
            <a:ext cx="4329547" cy="288636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5233" y="1598973"/>
            <a:ext cx="4265036" cy="426503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534688" y="1598973"/>
            <a:ext cx="69762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dirty="0" smtClean="0">
                <a:latin typeface="Arial Black" panose="020B0A04020102020204" pitchFamily="34" charset="0"/>
              </a:rPr>
              <a:t>,,</a:t>
            </a:r>
            <a:endParaRPr lang="ru-RU" sz="6000" dirty="0">
              <a:latin typeface="Arial Black" panose="020B0A040201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629400" y="1598973"/>
            <a:ext cx="4084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dirty="0" smtClean="0">
                <a:latin typeface="Arial Black" panose="020B0A04020102020204" pitchFamily="34" charset="0"/>
              </a:rPr>
              <a:t>,</a:t>
            </a:r>
            <a:endParaRPr lang="ru-RU" sz="60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85678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6999" y="-2667000"/>
            <a:ext cx="6858000" cy="12192002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9128" y="2507673"/>
            <a:ext cx="3048000" cy="304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1346" y="1713200"/>
            <a:ext cx="4161127" cy="416112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618509" y="1704109"/>
            <a:ext cx="189507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8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У = А</a:t>
            </a:r>
            <a:endParaRPr lang="ru-RU" sz="48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60871" y="1611775"/>
            <a:ext cx="44114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dirty="0" smtClean="0">
                <a:latin typeface="Arial Black" panose="020B0A04020102020204" pitchFamily="34" charset="0"/>
              </a:rPr>
              <a:t>,</a:t>
            </a:r>
            <a:endParaRPr lang="ru-RU" sz="60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82152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6999" y="-2666998"/>
            <a:ext cx="6858001" cy="1219200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075709" y="1828800"/>
            <a:ext cx="2557110" cy="29546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Відповіді:</a:t>
            </a:r>
          </a:p>
          <a:p>
            <a:pPr marL="457200" indent="-457200">
              <a:buAutoNum type="arabicPeriod"/>
            </a:pPr>
            <a:r>
              <a:rPr lang="uk-UA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Борщ</a:t>
            </a:r>
          </a:p>
          <a:p>
            <a:pPr marL="457200" indent="-457200">
              <a:buAutoNum type="arabicPeriod"/>
            </a:pPr>
            <a:r>
              <a:rPr lang="uk-UA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Голубці.</a:t>
            </a:r>
          </a:p>
          <a:p>
            <a:pPr marL="457200" indent="-457200">
              <a:buAutoNum type="arabicPeriod"/>
            </a:pPr>
            <a:r>
              <a:rPr lang="uk-UA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Узвар.</a:t>
            </a:r>
          </a:p>
          <a:p>
            <a:pPr marL="457200" indent="-457200">
              <a:buAutoNum type="arabicPeriod"/>
            </a:pPr>
            <a:r>
              <a:rPr lang="uk-UA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Вареник.</a:t>
            </a:r>
          </a:p>
          <a:p>
            <a:pPr marL="457200" indent="-457200">
              <a:buAutoNum type="arabicPeriod"/>
            </a:pPr>
            <a:r>
              <a:rPr lang="uk-UA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Галушка.</a:t>
            </a:r>
          </a:p>
          <a:p>
            <a:pPr marL="457200" indent="-457200">
              <a:buAutoNum type="arabicPeriod"/>
            </a:pPr>
            <a:r>
              <a:rPr lang="uk-UA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Пампушка.</a:t>
            </a:r>
          </a:p>
          <a:p>
            <a:endParaRPr lang="ru-RU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936597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37</Words>
  <Application>Microsoft Office PowerPoint</Application>
  <PresentationFormat>Широкоэкранный</PresentationFormat>
  <Paragraphs>22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Arial Black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5</cp:revision>
  <dcterms:created xsi:type="dcterms:W3CDTF">2025-02-10T17:53:04Z</dcterms:created>
  <dcterms:modified xsi:type="dcterms:W3CDTF">2025-04-04T11:19:55Z</dcterms:modified>
</cp:coreProperties>
</file>