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2" r:id="rId4"/>
    <p:sldId id="294" r:id="rId5"/>
    <p:sldId id="295" r:id="rId6"/>
    <p:sldId id="260" r:id="rId7"/>
    <p:sldId id="258" r:id="rId8"/>
    <p:sldId id="259" r:id="rId9"/>
    <p:sldId id="296" r:id="rId10"/>
    <p:sldId id="292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07" autoAdjust="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4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F4B2-7720-4588-990E-5C63F613264F}" type="datetimeFigureOut">
              <a:rPr lang="ru-RU" smtClean="0"/>
              <a:pPr/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2C74-E935-4C94-BE03-8B9E6D0B83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F4B2-7720-4588-990E-5C63F613264F}" type="datetimeFigureOut">
              <a:rPr lang="ru-RU" smtClean="0"/>
              <a:pPr/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2C74-E935-4C94-BE03-8B9E6D0B83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F4B2-7720-4588-990E-5C63F613264F}" type="datetimeFigureOut">
              <a:rPr lang="ru-RU" smtClean="0"/>
              <a:pPr/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2C74-E935-4C94-BE03-8B9E6D0B83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F4B2-7720-4588-990E-5C63F613264F}" type="datetimeFigureOut">
              <a:rPr lang="ru-RU" smtClean="0"/>
              <a:pPr/>
              <a:t>08.11.2023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2C74-E935-4C94-BE03-8B9E6D0B83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F4B2-7720-4588-990E-5C63F613264F}" type="datetimeFigureOut">
              <a:rPr lang="ru-RU" smtClean="0"/>
              <a:pPr/>
              <a:t>08.11.2023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2C74-E935-4C94-BE03-8B9E6D0B83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F4B2-7720-4588-990E-5C63F613264F}" type="datetimeFigureOut">
              <a:rPr lang="ru-RU" smtClean="0"/>
              <a:pPr/>
              <a:t>08.11.2023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2C74-E935-4C94-BE03-8B9E6D0B83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F4B2-7720-4588-990E-5C63F613264F}" type="datetimeFigureOut">
              <a:rPr lang="ru-RU" smtClean="0"/>
              <a:pPr/>
              <a:t>08.11.2023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2C74-E935-4C94-BE03-8B9E6D0B83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F4B2-7720-4588-990E-5C63F613264F}" type="datetimeFigureOut">
              <a:rPr lang="ru-RU" smtClean="0"/>
              <a:pPr/>
              <a:t>08.11.2023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2C74-E935-4C94-BE03-8B9E6D0B83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F4B2-7720-4588-990E-5C63F613264F}" type="datetimeFigureOut">
              <a:rPr lang="ru-RU" smtClean="0"/>
              <a:pPr/>
              <a:t>08.11.2023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2C74-E935-4C94-BE03-8B9E6D0B83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F4B2-7720-4588-990E-5C63F613264F}" type="datetimeFigureOut">
              <a:rPr lang="ru-RU" smtClean="0"/>
              <a:pPr/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2C74-E935-4C94-BE03-8B9E6D0B83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5F4B2-7720-4588-990E-5C63F613264F}" type="datetimeFigureOut">
              <a:rPr lang="ru-RU" smtClean="0"/>
              <a:pPr/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2C74-E935-4C94-BE03-8B9E6D0B83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35F4B2-7720-4588-990E-5C63F613264F}" type="datetimeFigureOut">
              <a:rPr lang="ru-RU" smtClean="0"/>
              <a:pPr/>
              <a:t>08.11.2023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92C74-E935-4C94-BE03-8B9E6D0B83A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Class\Desktop\10%20-%20&#1051;&#1080;&#1089;&#1090;%20-%20&#1043;&#1088;&#1077;&#1079;&#1099;%20&#1083;&#1102;&#1073;&#1074;&#1080;.mp3" TargetMode="Externa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ania\Desktop\vfk.d\скачанные файлы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196752"/>
            <a:ext cx="4709812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5400" b="1" dirty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Графіка</a:t>
            </a:r>
            <a:endParaRPr lang="ru-RU" sz="80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5400" b="1" dirty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pic>
        <p:nvPicPr>
          <p:cNvPr id="2050" name="Picture 2" descr="C:\Users\Sania\Desktop\vfk.d\images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44" y="1916832"/>
            <a:ext cx="437585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ania\Desktop\vfk.d\images (3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16832"/>
            <a:ext cx="374441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5400" b="1" dirty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88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Живопис</a:t>
            </a:r>
            <a:endParaRPr lang="ru-RU" sz="8800" i="1" dirty="0">
              <a:solidFill>
                <a:srgbClr val="FFFF00"/>
              </a:solidFill>
            </a:endParaRPr>
          </a:p>
        </p:txBody>
      </p:sp>
      <p:pic>
        <p:nvPicPr>
          <p:cNvPr id="3074" name="Picture 2" descr="C:\Users\Sania\Desktop\vfk.d\скачанные файлы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324036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ania\Desktop\vfk.d\скачанные файлы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06627"/>
            <a:ext cx="3600400" cy="283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ania\Desktop\vfk.d\images (4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325" y="3645024"/>
            <a:ext cx="3318867" cy="280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0352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Скульптура</a:t>
            </a:r>
            <a:endParaRPr lang="ru-RU" sz="80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Sania\Desktop\vfk.d\images (5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302433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Sania\Desktop\vfk.d\images (6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56792"/>
            <a:ext cx="3096344" cy="191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Sania\Desktop\vfk.d\images (7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472458"/>
            <a:ext cx="3024336" cy="276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Sania\Desktop\vfk.d\images (8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4" y="3882777"/>
            <a:ext cx="302433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189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Скульптор</a:t>
            </a:r>
            <a:endParaRPr lang="ru-RU" sz="80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Sania\Desktop\images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63" y="1431925"/>
            <a:ext cx="3453457" cy="2429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Sania\Desktop\images (3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9" y="1541462"/>
            <a:ext cx="3168352" cy="249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Sania\Desktop\images (4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7" y="4040188"/>
            <a:ext cx="4032448" cy="2557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6898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85728"/>
            <a:ext cx="9144000" cy="657227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098" name="Picture 2" descr="C:\Users\Sania\Desktop\images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32656"/>
            <a:ext cx="6768751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solidFill>
                  <a:srgbClr val="FFFF00"/>
                </a:solidFill>
              </a:rPr>
              <a:t>Правила роботи з пластиліном</a:t>
            </a:r>
            <a:endParaRPr lang="ru-RU" b="1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47500" lnSpcReduction="20000"/>
          </a:bodyPr>
          <a:lstStyle/>
          <a:p>
            <a:r>
              <a:rPr lang="uk-UA" sz="6600" dirty="0"/>
              <a:t>–     </a:t>
            </a:r>
            <a:r>
              <a:rPr lang="uk-UA" sz="8000" b="1" dirty="0"/>
              <a:t>Усі роботи необхідно виконувати лише на дошці для ліплення.</a:t>
            </a:r>
            <a:endParaRPr lang="ru-RU" sz="8000" b="1" dirty="0"/>
          </a:p>
          <a:p>
            <a:r>
              <a:rPr lang="uk-UA" sz="8000" b="1" dirty="0"/>
              <a:t>–     Зі стеками слід поводитися дуже обережно, не пустувати і не розмахувати ними.</a:t>
            </a:r>
            <a:endParaRPr lang="ru-RU" sz="8000" b="1" dirty="0"/>
          </a:p>
          <a:p>
            <a:r>
              <a:rPr lang="uk-UA" sz="8000" b="1" dirty="0" err="1"/>
              <a:t>–    Піс</a:t>
            </a:r>
            <a:r>
              <a:rPr lang="uk-UA" sz="8000" b="1" dirty="0"/>
              <a:t>ля роботи необхідно обов’язково ретельно вимити руки з милом і вичистити нігт</a:t>
            </a:r>
            <a:r>
              <a:rPr lang="uk-UA" sz="6600" dirty="0"/>
              <a:t>і.</a:t>
            </a:r>
            <a:r>
              <a:rPr lang="ru-RU" sz="6600" dirty="0"/>
              <a:t> </a:t>
            </a:r>
          </a:p>
          <a:p>
            <a:pPr>
              <a:buNone/>
            </a:pPr>
            <a:endParaRPr lang="ru-RU" sz="6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Sania\Desktop\images (5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425" y="5157192"/>
            <a:ext cx="3076575" cy="171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9144000" cy="6286544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5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Sania\Desktop\vfk.d\lepka-kot-288x4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0648"/>
            <a:ext cx="6984776" cy="607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ania\Desktop\images (8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8208911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10 - Лист - Грезы любви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71157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641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15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7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Дякую за чудову роботу!</a:t>
            </a:r>
            <a:endParaRPr lang="ru-RU" sz="72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Sania\Desktop\images (7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3056"/>
            <a:ext cx="2514600" cy="261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8934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</TotalTime>
  <Words>17</Words>
  <Application>Microsoft Office PowerPoint</Application>
  <PresentationFormat>Экран (4:3)</PresentationFormat>
  <Paragraphs>10</Paragraphs>
  <Slides>10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Скульптура</vt:lpstr>
      <vt:lpstr>Скульптор</vt:lpstr>
      <vt:lpstr>Презентация PowerPoint</vt:lpstr>
      <vt:lpstr>Правила роботи з пластиліном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1</cp:lastModifiedBy>
  <cp:revision>62</cp:revision>
  <dcterms:created xsi:type="dcterms:W3CDTF">2015-01-11T15:35:54Z</dcterms:created>
  <dcterms:modified xsi:type="dcterms:W3CDTF">2023-11-08T19:12:02Z</dcterms:modified>
</cp:coreProperties>
</file>