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589" y="-1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CABE-1DEC-4F73-9D93-63FBDA73D4C2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79C5-DF53-41D8-96FA-A9558041DA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0699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CABE-1DEC-4F73-9D93-63FBDA73D4C2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79C5-DF53-41D8-96FA-A9558041DA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8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CABE-1DEC-4F73-9D93-63FBDA73D4C2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79C5-DF53-41D8-96FA-A9558041DA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6903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CABE-1DEC-4F73-9D93-63FBDA73D4C2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79C5-DF53-41D8-96FA-A9558041DA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299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CABE-1DEC-4F73-9D93-63FBDA73D4C2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79C5-DF53-41D8-96FA-A9558041DA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993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CABE-1DEC-4F73-9D93-63FBDA73D4C2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79C5-DF53-41D8-96FA-A9558041DA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183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CABE-1DEC-4F73-9D93-63FBDA73D4C2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79C5-DF53-41D8-96FA-A9558041DA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782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CABE-1DEC-4F73-9D93-63FBDA73D4C2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79C5-DF53-41D8-96FA-A9558041DA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827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CABE-1DEC-4F73-9D93-63FBDA73D4C2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79C5-DF53-41D8-96FA-A9558041DA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983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CABE-1DEC-4F73-9D93-63FBDA73D4C2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79C5-DF53-41D8-96FA-A9558041DA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65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CCABE-1DEC-4F73-9D93-63FBDA73D4C2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879C5-DF53-41D8-96FA-A9558041DA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445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CCABE-1DEC-4F73-9D93-63FBDA73D4C2}" type="datetimeFigureOut">
              <a:rPr lang="ru-RU" smtClean="0"/>
              <a:t>24.01.2023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879C5-DF53-41D8-96FA-A9558041DA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847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ZmY0vLTp56c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51720" y="1916832"/>
            <a:ext cx="597666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800" b="1" i="1" dirty="0" smtClean="0"/>
              <a:t>Режим дня і здоров’я</a:t>
            </a:r>
            <a:endParaRPr lang="ru-RU" sz="8800" b="1" i="1" dirty="0"/>
          </a:p>
        </p:txBody>
      </p:sp>
    </p:spTree>
    <p:extLst>
      <p:ext uri="{BB962C8B-B14F-4D97-AF65-F5344CB8AC3E}">
        <p14:creationId xmlns:p14="http://schemas.microsoft.com/office/powerpoint/2010/main" val="255943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39752" y="1052736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u="sng" dirty="0" smtClean="0">
                <a:solidFill>
                  <a:srgbClr val="FF0000"/>
                </a:solidFill>
                <a:latin typeface="Arial Black" pitchFamily="34" charset="0"/>
              </a:rPr>
              <a:t>Наш девіз</a:t>
            </a:r>
            <a:endParaRPr lang="ru-RU" sz="3600" b="1" i="1" u="sng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3648" y="2636912"/>
            <a:ext cx="734481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i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«СПОРТ – ЗДОРОВ’Я, НАВЧАННЯ – СИЛА!</a:t>
            </a:r>
          </a:p>
          <a:p>
            <a:pPr algn="ctr"/>
            <a:r>
              <a:rPr lang="uk-UA" sz="4400" b="1" i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ЩО ДАЄ ВСІМ ДІТЯМ КРИЛА»</a:t>
            </a:r>
            <a:endParaRPr lang="ru-RU" sz="4400" b="1" i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101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667" b="49907" l="60573" r="765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466" t="27829" r="27562" b="50734"/>
          <a:stretch/>
        </p:blipFill>
        <p:spPr bwMode="auto">
          <a:xfrm>
            <a:off x="2051720" y="1124744"/>
            <a:ext cx="4248472" cy="49685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Овал 4"/>
          <p:cNvSpPr/>
          <p:nvPr/>
        </p:nvSpPr>
        <p:spPr>
          <a:xfrm>
            <a:off x="5348104" y="224644"/>
            <a:ext cx="3816424" cy="1800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/>
              <a:t>Phiskulturkin</a:t>
            </a:r>
            <a:endParaRPr lang="ru-RU" sz="3600" b="1" dirty="0"/>
          </a:p>
        </p:txBody>
      </p:sp>
      <p:sp>
        <p:nvSpPr>
          <p:cNvPr id="6" name="Овал 5"/>
          <p:cNvSpPr/>
          <p:nvPr/>
        </p:nvSpPr>
        <p:spPr>
          <a:xfrm>
            <a:off x="5327576" y="2708920"/>
            <a:ext cx="3816424" cy="1800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He is a sportsman</a:t>
            </a:r>
            <a:endParaRPr lang="ru-RU" sz="3600" b="1" dirty="0"/>
          </a:p>
        </p:txBody>
      </p:sp>
      <p:sp>
        <p:nvSpPr>
          <p:cNvPr id="7" name="Овал 6"/>
          <p:cNvSpPr/>
          <p:nvPr/>
        </p:nvSpPr>
        <p:spPr>
          <a:xfrm>
            <a:off x="5303168" y="4797152"/>
            <a:ext cx="3816424" cy="18002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He likes to play game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0778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47664" y="116632"/>
            <a:ext cx="763284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І   у   </a:t>
            </a:r>
            <a:r>
              <a:rPr lang="en-US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cold,</a:t>
            </a:r>
            <a:r>
              <a:rPr lang="uk-UA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  і   у  </a:t>
            </a:r>
            <a:r>
              <a:rPr lang="en-US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hot</a:t>
            </a:r>
          </a:p>
          <a:p>
            <a:pPr algn="ctr">
              <a:lnSpc>
                <a:spcPct val="150000"/>
              </a:lnSpc>
            </a:pPr>
            <a:r>
              <a:rPr lang="uk-UA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Ми спортсмени хоч куди.</a:t>
            </a:r>
          </a:p>
          <a:p>
            <a:pPr algn="ctr">
              <a:lnSpc>
                <a:spcPct val="150000"/>
              </a:lnSpc>
            </a:pPr>
            <a:r>
              <a:rPr lang="uk-UA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Сильні, вправні і </a:t>
            </a:r>
            <a:r>
              <a:rPr lang="en-US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happy</a:t>
            </a:r>
          </a:p>
          <a:p>
            <a:pPr algn="ctr">
              <a:lnSpc>
                <a:spcPct val="150000"/>
              </a:lnSpc>
            </a:pPr>
            <a:r>
              <a:rPr lang="uk-UA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Переможемо завжди.</a:t>
            </a:r>
          </a:p>
          <a:p>
            <a:pPr algn="ctr">
              <a:lnSpc>
                <a:spcPct val="150000"/>
              </a:lnSpc>
            </a:pPr>
            <a:r>
              <a:rPr lang="uk-UA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Спорт для нас завжди у моді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In the morning, in the evening, </a:t>
            </a:r>
            <a:endParaRPr lang="uk-UA" sz="3200" b="1" dirty="0" smtClean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in the dark</a:t>
            </a:r>
          </a:p>
          <a:p>
            <a:pPr algn="ctr">
              <a:lnSpc>
                <a:spcPct val="150000"/>
              </a:lnSpc>
            </a:pPr>
            <a:r>
              <a:rPr lang="en-US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Sad </a:t>
            </a:r>
            <a:r>
              <a:rPr lang="uk-UA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  </a:t>
            </a:r>
            <a:r>
              <a:rPr lang="en-US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i </a:t>
            </a:r>
            <a:r>
              <a:rPr lang="uk-UA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   </a:t>
            </a:r>
            <a:r>
              <a:rPr lang="en-US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tired</a:t>
            </a:r>
            <a:r>
              <a:rPr lang="uk-UA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   щоб   тікали</a:t>
            </a:r>
          </a:p>
          <a:p>
            <a:pPr algn="ctr">
              <a:lnSpc>
                <a:spcPct val="150000"/>
              </a:lnSpc>
            </a:pPr>
            <a:r>
              <a:rPr lang="uk-UA" sz="32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Як надалі й назавжди!</a:t>
            </a:r>
            <a:endParaRPr lang="ru-RU" sz="32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67944" y="332656"/>
            <a:ext cx="1584176" cy="504056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холод,</a:t>
            </a:r>
            <a:endParaRPr lang="ru-RU" sz="28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732240" y="332656"/>
            <a:ext cx="1584176" cy="504056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спеку</a:t>
            </a:r>
            <a:endParaRPr lang="ru-RU" sz="28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60232" y="1772816"/>
            <a:ext cx="2088232" cy="504056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щасливі</a:t>
            </a:r>
            <a:endParaRPr lang="ru-RU" sz="28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79712" y="4005064"/>
            <a:ext cx="3384376" cy="504056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              Вранці,</a:t>
            </a:r>
            <a:endParaRPr lang="ru-RU" sz="28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64088" y="3985431"/>
            <a:ext cx="3384376" cy="504056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800" b="1" dirty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в</a:t>
            </a:r>
            <a:r>
              <a:rPr lang="uk-UA" sz="28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вечері,</a:t>
            </a:r>
            <a:endParaRPr lang="ru-RU" sz="28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91880" y="4665315"/>
            <a:ext cx="3384376" cy="504056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вночі</a:t>
            </a:r>
            <a:endParaRPr lang="ru-RU" sz="28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67744" y="5445224"/>
            <a:ext cx="1152128" cy="504056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Сум</a:t>
            </a:r>
            <a:endParaRPr lang="ru-RU" sz="28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923928" y="5445224"/>
            <a:ext cx="1584176" cy="504056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втома</a:t>
            </a:r>
            <a:endParaRPr lang="ru-RU" sz="28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566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667" b="49907" l="60573" r="765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466" t="27829" r="27562" b="50734"/>
          <a:stretch/>
        </p:blipFill>
        <p:spPr bwMode="auto">
          <a:xfrm>
            <a:off x="2051720" y="1124744"/>
            <a:ext cx="4248472" cy="49685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Овал 4"/>
          <p:cNvSpPr/>
          <p:nvPr/>
        </p:nvSpPr>
        <p:spPr>
          <a:xfrm>
            <a:off x="5796136" y="764704"/>
            <a:ext cx="3816424" cy="1800200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/>
              <a:t>Позитивний настрій</a:t>
            </a:r>
            <a:endParaRPr lang="ru-RU" sz="3600" b="1" dirty="0"/>
          </a:p>
        </p:txBody>
      </p:sp>
      <p:sp>
        <p:nvSpPr>
          <p:cNvPr id="6" name="Овал 5"/>
          <p:cNvSpPr/>
          <p:nvPr/>
        </p:nvSpPr>
        <p:spPr>
          <a:xfrm>
            <a:off x="5327576" y="2708920"/>
            <a:ext cx="3816424" cy="18002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/>
              <a:t>Посміхатися </a:t>
            </a:r>
            <a:endParaRPr lang="ru-RU" sz="3600" b="1" dirty="0"/>
          </a:p>
        </p:txBody>
      </p:sp>
      <p:sp>
        <p:nvSpPr>
          <p:cNvPr id="7" name="Овал 6"/>
          <p:cNvSpPr/>
          <p:nvPr/>
        </p:nvSpPr>
        <p:spPr>
          <a:xfrm>
            <a:off x="4788024" y="4725144"/>
            <a:ext cx="3816424" cy="1800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/>
              <a:t>Бути активним</a:t>
            </a:r>
            <a:endParaRPr lang="ru-RU" sz="3600" b="1" dirty="0"/>
          </a:p>
        </p:txBody>
      </p:sp>
      <p:sp>
        <p:nvSpPr>
          <p:cNvPr id="8" name="Овал 7"/>
          <p:cNvSpPr/>
          <p:nvPr/>
        </p:nvSpPr>
        <p:spPr>
          <a:xfrm>
            <a:off x="-324544" y="692696"/>
            <a:ext cx="3816424" cy="18002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/>
              <a:t>Бути уважним</a:t>
            </a:r>
            <a:endParaRPr lang="ru-RU" sz="36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771800" y="44624"/>
            <a:ext cx="4295564" cy="97210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</a:rPr>
              <a:t>Правила роботи на уроці</a:t>
            </a:r>
            <a:endParaRPr lang="ru-RU" sz="2800" b="1" dirty="0">
              <a:ln>
                <a:solidFill>
                  <a:srgbClr val="FFFF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-329555" y="2708920"/>
            <a:ext cx="3816424" cy="1800200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/>
              <a:t>Уникати критики</a:t>
            </a:r>
            <a:endParaRPr lang="ru-RU" sz="3600" b="1" dirty="0"/>
          </a:p>
        </p:txBody>
      </p:sp>
      <p:sp>
        <p:nvSpPr>
          <p:cNvPr id="10" name="Овал 9"/>
          <p:cNvSpPr/>
          <p:nvPr/>
        </p:nvSpPr>
        <p:spPr>
          <a:xfrm>
            <a:off x="323528" y="4797152"/>
            <a:ext cx="3816424" cy="1800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/>
              <a:t>Бути здоровим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465896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hlinkClick r:id="rId2"/>
              </a:rPr>
              <a:t>https://www.youtube.com/watch?v=ZmY0vLTp56c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51" t="25106" r="39204" b="30355"/>
          <a:stretch/>
        </p:blipFill>
        <p:spPr bwMode="auto">
          <a:xfrm>
            <a:off x="395536" y="1917576"/>
            <a:ext cx="8284486" cy="4155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146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55776" y="620688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Режим з </a:t>
            </a:r>
            <a:r>
              <a:rPr lang="uk-UA" sz="3600" dirty="0" err="1" smtClean="0"/>
              <a:t>франц</a:t>
            </a:r>
            <a:r>
              <a:rPr lang="uk-UA" sz="3600" dirty="0" smtClean="0"/>
              <a:t>. «управляю»</a:t>
            </a:r>
            <a:endParaRPr lang="ru-RU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1393404" y="1747689"/>
            <a:ext cx="73448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u="sng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Розпорядок або режим дня   </a:t>
            </a:r>
          </a:p>
          <a:p>
            <a:r>
              <a:rPr lang="uk-UA" sz="36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   </a:t>
            </a:r>
            <a:r>
              <a:rPr lang="uk-UA" sz="3600" b="1" dirty="0" smtClean="0">
                <a:solidFill>
                  <a:srgbClr val="FF0000"/>
                </a:solidFill>
                <a:latin typeface="Arial Black" pitchFamily="34" charset="0"/>
              </a:rPr>
              <a:t>– це розумний розподіл </a:t>
            </a:r>
          </a:p>
          <a:p>
            <a:r>
              <a:rPr lang="uk-UA" sz="3600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uk-UA" sz="3600" b="1" dirty="0" smtClean="0">
                <a:solidFill>
                  <a:srgbClr val="FF0000"/>
                </a:solidFill>
                <a:latin typeface="Arial Black" pitchFamily="34" charset="0"/>
              </a:rPr>
              <a:t>    часу протягом дня, при </a:t>
            </a:r>
          </a:p>
          <a:p>
            <a:r>
              <a:rPr lang="uk-UA" sz="3600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uk-UA" sz="3600" b="1" dirty="0" smtClean="0">
                <a:solidFill>
                  <a:srgbClr val="FF0000"/>
                </a:solidFill>
                <a:latin typeface="Arial Black" pitchFamily="34" charset="0"/>
              </a:rPr>
              <a:t>          якому правильно  </a:t>
            </a:r>
          </a:p>
          <a:p>
            <a:r>
              <a:rPr lang="uk-UA" sz="3600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uk-UA" sz="3600" b="1" dirty="0" smtClean="0">
                <a:solidFill>
                  <a:srgbClr val="FF0000"/>
                </a:solidFill>
                <a:latin typeface="Arial Black" pitchFamily="34" charset="0"/>
              </a:rPr>
              <a:t>         чергуються праця і      </a:t>
            </a:r>
          </a:p>
          <a:p>
            <a:r>
              <a:rPr lang="uk-UA" sz="3600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uk-UA" sz="3600" b="1" dirty="0" smtClean="0">
                <a:solidFill>
                  <a:srgbClr val="FF0000"/>
                </a:solidFill>
                <a:latin typeface="Arial Black" pitchFamily="34" charset="0"/>
              </a:rPr>
              <a:t>               відпочинок.</a:t>
            </a:r>
            <a:endParaRPr lang="ru-RU" sz="36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178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3347864" y="2132856"/>
            <a:ext cx="2520280" cy="23762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FFFF00"/>
                </a:solidFill>
              </a:rPr>
              <a:t>Режим дня</a:t>
            </a:r>
            <a:endParaRPr lang="ru-RU" sz="4000" b="1" dirty="0">
              <a:solidFill>
                <a:srgbClr val="FFFF0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51520" y="332656"/>
            <a:ext cx="3312368" cy="1478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</a:rPr>
              <a:t>Зарядка 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220072" y="260648"/>
            <a:ext cx="3312368" cy="1478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</a:rPr>
              <a:t>Навчання  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699792" y="5263294"/>
            <a:ext cx="4032448" cy="1478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bg1"/>
                </a:solidFill>
              </a:rPr>
              <a:t>Відпочинок 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300192" y="2492896"/>
            <a:ext cx="3168352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Правильне харчування 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-324544" y="2492896"/>
            <a:ext cx="3240360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Гігієнічні процедури</a:t>
            </a:r>
            <a:endParaRPr lang="ru-RU" sz="3200" b="1" dirty="0">
              <a:solidFill>
                <a:schemeClr val="bg1"/>
              </a:solidFill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flipH="1" flipV="1">
            <a:off x="2987824" y="1810730"/>
            <a:ext cx="648072" cy="6821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6" idx="7"/>
          </p:cNvCxnSpPr>
          <p:nvPr/>
        </p:nvCxnSpPr>
        <p:spPr>
          <a:xfrm flipV="1">
            <a:off x="5499058" y="1810730"/>
            <a:ext cx="585110" cy="6701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2987824" y="3320988"/>
            <a:ext cx="3240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6" idx="6"/>
            <a:endCxn id="10" idx="2"/>
          </p:cNvCxnSpPr>
          <p:nvPr/>
        </p:nvCxnSpPr>
        <p:spPr>
          <a:xfrm>
            <a:off x="5868144" y="3320988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4608004" y="4509120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0260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Physical exercise</a:t>
            </a:r>
            <a:endParaRPr lang="ru-RU" dirty="0"/>
          </a:p>
        </p:txBody>
      </p:sp>
      <p:pic>
        <p:nvPicPr>
          <p:cNvPr id="4" name="videoplayback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9275" y="1600200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2378584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Урок української мови 4 клас &quot;Іменники-синоніми, іменники-антоніми 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031" t="30646" r="6717" b="21560"/>
          <a:stretch/>
        </p:blipFill>
        <p:spPr bwMode="auto">
          <a:xfrm>
            <a:off x="7108160" y="2348880"/>
            <a:ext cx="2016224" cy="327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Урок української мови 4 клас &quot;Іменники-синоніми, іменники-антоніми 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992" t="30623" r="25756" b="21583"/>
          <a:stretch/>
        </p:blipFill>
        <p:spPr bwMode="auto">
          <a:xfrm>
            <a:off x="0" y="2204864"/>
            <a:ext cx="2016224" cy="32736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fc.vseosvita.ua/0034p7-e7ca-0x0.jpg?t=41c579643abd8c1549943e293f17cd0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34" b="3958"/>
          <a:stretch/>
        </p:blipFill>
        <p:spPr bwMode="auto">
          <a:xfrm>
            <a:off x="1979712" y="188640"/>
            <a:ext cx="5427426" cy="6483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876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Слова, протилежні за значенням (антоніми) — урок. Українська мова НУШ, 3  клас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Слова, протилежні за значенням (антоніми) — урок. Українська мова НУШ, 3  клас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Слова, протилежні за значенням (антоніми) — урок. Українська мова НУШ, 3  клас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171"/>
          <a:stretch/>
        </p:blipFill>
        <p:spPr bwMode="auto">
          <a:xfrm>
            <a:off x="1187624" y="182682"/>
            <a:ext cx="3384376" cy="6172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148064" y="465138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She is happy</a:t>
            </a:r>
            <a:endParaRPr lang="ru-RU" sz="4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076056" y="1988840"/>
            <a:ext cx="3600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Does she follow a daily routine? </a:t>
            </a:r>
            <a:endParaRPr lang="ru-RU" sz="4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148064" y="4077072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Yes, she does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331144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6183" t="-1646" r="51354" b="1646"/>
          <a:stretch/>
        </p:blipFill>
        <p:spPr bwMode="auto">
          <a:xfrm>
            <a:off x="467544" y="260648"/>
            <a:ext cx="3384376" cy="6172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48064" y="465138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He is sad</a:t>
            </a:r>
            <a:endParaRPr lang="ru-RU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76056" y="1988840"/>
            <a:ext cx="3600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Does he follow a daily routine? </a:t>
            </a:r>
            <a:endParaRPr lang="ru-RU" sz="4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148064" y="4077072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No, he does not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564391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Налякані хлопчик: векторна графіка, зображення, Налякані хлопчик малюнки | 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Налякані хлопчик: векторна графіка, зображення, Налякані хлопчик малюнки |  Скачати з Depositphoto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764704"/>
            <a:ext cx="5354960" cy="5354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148064" y="465138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He is scared</a:t>
            </a:r>
            <a:endParaRPr lang="ru-RU" sz="4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076056" y="1988840"/>
            <a:ext cx="3600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Does he follow a daily routine? </a:t>
            </a:r>
            <a:endParaRPr lang="ru-RU" sz="4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148064" y="4077072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No, he does not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1485310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63112"/>
            <a:ext cx="3168352" cy="4419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48064" y="465138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He is tired</a:t>
            </a:r>
            <a:endParaRPr lang="ru-RU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076056" y="1988840"/>
            <a:ext cx="3600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Does he follow a daily routine? </a:t>
            </a:r>
            <a:endParaRPr lang="ru-RU" sz="4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148064" y="4077072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No, he does not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1139471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54868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Правильний режим</a:t>
            </a:r>
            <a:endParaRPr lang="ru-RU" sz="3600" b="1" dirty="0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840411"/>
            <a:ext cx="3168352" cy="4419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76056" y="54868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Неправильний режим</a:t>
            </a:r>
            <a:endParaRPr lang="ru-RU" sz="3600" b="1" dirty="0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958852"/>
            <a:ext cx="331236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171"/>
          <a:stretch/>
        </p:blipFill>
        <p:spPr bwMode="auto">
          <a:xfrm>
            <a:off x="0" y="1749009"/>
            <a:ext cx="2473034" cy="4510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AutoShape 2" descr="Французький Супермен - талісман Євро-2016 (ФОТО, ВІДЕО) | Новини спорту |  спортивні новини від Sportanalytic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" name="Picture 9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331" t="26948" r="51354" b="1646"/>
          <a:stretch/>
        </p:blipFill>
        <p:spPr bwMode="auto">
          <a:xfrm>
            <a:off x="6969760" y="2458165"/>
            <a:ext cx="2426776" cy="4407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223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Мімічна гімнастика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157" y="1739212"/>
            <a:ext cx="6740227" cy="3594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293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361"/>
          <a:stretch/>
        </p:blipFill>
        <p:spPr bwMode="auto">
          <a:xfrm>
            <a:off x="2339752" y="2299996"/>
            <a:ext cx="2341428" cy="2209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387" y="1556792"/>
            <a:ext cx="2792338" cy="3191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66"/>
          <a:stretch/>
        </p:blipFill>
        <p:spPr bwMode="auto">
          <a:xfrm>
            <a:off x="4465156" y="327874"/>
            <a:ext cx="1962150" cy="2183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7" descr="Pin on рабочий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369431"/>
            <a:ext cx="2114550" cy="216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43"/>
          <a:stretch/>
        </p:blipFill>
        <p:spPr bwMode="auto">
          <a:xfrm>
            <a:off x="7092280" y="328761"/>
            <a:ext cx="1689844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11" descr="Grumpy emoticon: векторна графіка, зображення, Grumpy emoticon малюнки |  Скачати з Depositphoto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53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19" y="228651"/>
            <a:ext cx="2171700" cy="210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AutoShape 15" descr="смайлик, удивленный смайлик, удивление - cкачать бесплатно рендер Смайлики  на Artage.io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56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87" y="4140831"/>
            <a:ext cx="1914525" cy="23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AutoShape 18" descr="Tired ball: векторна графіка, зображення, Tired ball малюнки | Скачати з  Depositphotos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59" name="Picture 1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751" y="4461307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764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00B050"/>
                </a:solidFill>
                <a:latin typeface="Arial Black" pitchFamily="34" charset="0"/>
              </a:rPr>
              <a:t>Патріотична </a:t>
            </a:r>
            <a:r>
              <a:rPr lang="uk-UA" dirty="0" err="1" smtClean="0">
                <a:solidFill>
                  <a:srgbClr val="00B050"/>
                </a:solidFill>
                <a:latin typeface="Arial Black" pitchFamily="34" charset="0"/>
              </a:rPr>
              <a:t>руханка</a:t>
            </a:r>
            <a:r>
              <a:rPr lang="uk-UA" dirty="0" smtClean="0">
                <a:solidFill>
                  <a:srgbClr val="00B050"/>
                </a:solidFill>
                <a:latin typeface="Arial Black" pitchFamily="34" charset="0"/>
              </a:rPr>
              <a:t/>
            </a:r>
            <a:br>
              <a:rPr lang="uk-UA" dirty="0" smtClean="0">
                <a:solidFill>
                  <a:srgbClr val="00B050"/>
                </a:solidFill>
                <a:latin typeface="Arial Black" pitchFamily="34" charset="0"/>
              </a:rPr>
            </a:br>
            <a:r>
              <a:rPr lang="uk-UA" dirty="0" smtClean="0">
                <a:solidFill>
                  <a:srgbClr val="00B050"/>
                </a:solidFill>
                <a:latin typeface="Arial Black" pitchFamily="34" charset="0"/>
              </a:rPr>
              <a:t>«Пес Патрон»</a:t>
            </a:r>
            <a:endParaRPr lang="ru-RU" dirty="0">
              <a:solidFill>
                <a:srgbClr val="00B050"/>
              </a:solidFill>
              <a:latin typeface="Arial Black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348880"/>
            <a:ext cx="6443593" cy="360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8807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7030A0"/>
                </a:solidFill>
              </a:rPr>
              <a:t>Гра «</a:t>
            </a:r>
            <a:r>
              <a:rPr lang="en-US" b="1" i="1" dirty="0" smtClean="0">
                <a:solidFill>
                  <a:srgbClr val="7030A0"/>
                </a:solidFill>
              </a:rPr>
              <a:t>Do in time</a:t>
            </a:r>
            <a:r>
              <a:rPr lang="uk-UA" b="1" i="1" dirty="0" smtClean="0">
                <a:solidFill>
                  <a:srgbClr val="7030A0"/>
                </a:solidFill>
              </a:rPr>
              <a:t>»</a:t>
            </a:r>
            <a:endParaRPr lang="ru-RU" b="1" i="1" dirty="0">
              <a:solidFill>
                <a:srgbClr val="7030A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9" t="5996" r="2208" b="6283"/>
          <a:stretch/>
        </p:blipFill>
        <p:spPr bwMode="auto">
          <a:xfrm>
            <a:off x="107504" y="1696680"/>
            <a:ext cx="8859520" cy="4612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347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41277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«Спорт – це велика розвага до сьомого поту»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843808" y="292494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b="1" dirty="0" smtClean="0">
                <a:solidFill>
                  <a:srgbClr val="FF0000"/>
                </a:solidFill>
              </a:rPr>
              <a:t>В.О.Сухомлинський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852936"/>
            <a:ext cx="2160240" cy="2721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269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235</Words>
  <Application>Microsoft Office PowerPoint</Application>
  <PresentationFormat>Экран (4:3)</PresentationFormat>
  <Paragraphs>65</Paragraphs>
  <Slides>20</Slides>
  <Notes>0</Notes>
  <HiddenSlides>1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https://www.youtube.com/watch?v=ZmY0vLTp56c </vt:lpstr>
      <vt:lpstr>Презентация PowerPoint</vt:lpstr>
      <vt:lpstr>Презентация PowerPoint</vt:lpstr>
      <vt:lpstr>Physical exercise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Мімічна гімнастика</vt:lpstr>
      <vt:lpstr>Презентация PowerPoint</vt:lpstr>
      <vt:lpstr>Патріотична руханка «Пес Патрон»</vt:lpstr>
      <vt:lpstr>Гра «Do in time»</vt:lpstr>
      <vt:lpstr>«Спорт – це велика розвага до сьомого поту»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Алёнка</dc:creator>
  <cp:lastModifiedBy>Алёнка</cp:lastModifiedBy>
  <cp:revision>10</cp:revision>
  <dcterms:created xsi:type="dcterms:W3CDTF">2023-01-24T18:47:50Z</dcterms:created>
  <dcterms:modified xsi:type="dcterms:W3CDTF">2023-01-24T20:28:34Z</dcterms:modified>
</cp:coreProperties>
</file>