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71" r:id="rId6"/>
    <p:sldId id="261" r:id="rId7"/>
    <p:sldId id="262" r:id="rId8"/>
    <p:sldId id="263" r:id="rId9"/>
    <p:sldId id="273" r:id="rId10"/>
    <p:sldId id="274" r:id="rId11"/>
    <p:sldId id="272" r:id="rId12"/>
    <p:sldId id="266" r:id="rId13"/>
    <p:sldId id="265" r:id="rId14"/>
    <p:sldId id="267" r:id="rId15"/>
    <p:sldId id="275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979" autoAdjust="0"/>
  </p:normalViewPr>
  <p:slideViewPr>
    <p:cSldViewPr snapToGrid="0">
      <p:cViewPr varScale="1">
        <p:scale>
          <a:sx n="101" d="100"/>
          <a:sy n="101" d="100"/>
        </p:scale>
        <p:origin x="91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166"/>
            <a:ext cx="12192000" cy="699654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191461">
            <a:off x="7031140" y="2270426"/>
            <a:ext cx="62717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8000" b="1" i="1" dirty="0" smtClean="0"/>
              <a:t>3-Б</a:t>
            </a:r>
          </a:p>
          <a:p>
            <a:r>
              <a:rPr lang="uk-UA" sz="8000" b="1" i="1" dirty="0" smtClean="0"/>
              <a:t>Урок-подорож</a:t>
            </a:r>
            <a:endParaRPr lang="uk-UA" sz="8000" i="1" dirty="0"/>
          </a:p>
        </p:txBody>
      </p:sp>
    </p:spTree>
    <p:extLst>
      <p:ext uri="{BB962C8B-B14F-4D97-AF65-F5344CB8AC3E}">
        <p14:creationId xmlns:p14="http://schemas.microsoft.com/office/powerpoint/2010/main" val="11482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0120"/>
            <a:ext cx="12192000" cy="8033241"/>
          </a:xfrm>
        </p:spPr>
      </p:pic>
      <p:pic>
        <p:nvPicPr>
          <p:cNvPr id="3" name="0019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04975" y="631348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31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4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0534" y="440857"/>
            <a:ext cx="10731466" cy="1251284"/>
          </a:xfrm>
        </p:spPr>
        <p:txBody>
          <a:bodyPr>
            <a:noAutofit/>
          </a:bodyPr>
          <a:lstStyle/>
          <a:p>
            <a:r>
              <a:rPr lang="uk-UA" sz="6000" b="1" dirty="0"/>
              <a:t>1. Скласти слова із частин</a:t>
            </a:r>
            <a:r>
              <a:rPr lang="uk-UA" sz="6000" b="1" dirty="0" smtClean="0"/>
              <a:t/>
            </a:r>
            <a:br>
              <a:rPr lang="uk-UA" sz="6000" b="1" dirty="0" smtClean="0"/>
            </a:br>
            <a:r>
              <a:rPr lang="uk-UA" sz="6000" b="1" dirty="0" smtClean="0"/>
              <a:t>    </a:t>
            </a:r>
            <a:endParaRPr lang="uk-UA" sz="6000" b="1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8778126"/>
              </p:ext>
            </p:extLst>
          </p:nvPr>
        </p:nvGraphicFramePr>
        <p:xfrm>
          <a:off x="163630" y="2785241"/>
          <a:ext cx="12028370" cy="3920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674">
                  <a:extLst>
                    <a:ext uri="{9D8B030D-6E8A-4147-A177-3AD203B41FA5}">
                      <a16:colId xmlns:a16="http://schemas.microsoft.com/office/drawing/2014/main" val="3526693565"/>
                    </a:ext>
                  </a:extLst>
                </a:gridCol>
                <a:gridCol w="2405674">
                  <a:extLst>
                    <a:ext uri="{9D8B030D-6E8A-4147-A177-3AD203B41FA5}">
                      <a16:colId xmlns:a16="http://schemas.microsoft.com/office/drawing/2014/main" val="1853939204"/>
                    </a:ext>
                  </a:extLst>
                </a:gridCol>
                <a:gridCol w="2405674">
                  <a:extLst>
                    <a:ext uri="{9D8B030D-6E8A-4147-A177-3AD203B41FA5}">
                      <a16:colId xmlns:a16="http://schemas.microsoft.com/office/drawing/2014/main" val="428911601"/>
                    </a:ext>
                  </a:extLst>
                </a:gridCol>
                <a:gridCol w="2405674">
                  <a:extLst>
                    <a:ext uri="{9D8B030D-6E8A-4147-A177-3AD203B41FA5}">
                      <a16:colId xmlns:a16="http://schemas.microsoft.com/office/drawing/2014/main" val="3760946682"/>
                    </a:ext>
                  </a:extLst>
                </a:gridCol>
                <a:gridCol w="2405674">
                  <a:extLst>
                    <a:ext uri="{9D8B030D-6E8A-4147-A177-3AD203B41FA5}">
                      <a16:colId xmlns:a16="http://schemas.microsoft.com/office/drawing/2014/main" val="3008111567"/>
                    </a:ext>
                  </a:extLst>
                </a:gridCol>
              </a:tblGrid>
              <a:tr h="2079658"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Водо</a:t>
                      </a:r>
                      <a:endParaRPr lang="uk-UA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лий</a:t>
                      </a:r>
                      <a:endParaRPr lang="uk-UA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кат</a:t>
                      </a:r>
                      <a:endParaRPr lang="uk-UA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боязнь</a:t>
                      </a:r>
                      <a:endParaRPr lang="uk-UA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ніс</a:t>
                      </a:r>
                      <a:endParaRPr lang="uk-UA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622195"/>
                  </a:ext>
                </a:extLst>
              </a:tr>
              <a:tr h="1841033"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грай</a:t>
                      </a:r>
                      <a:endParaRPr lang="uk-UA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рості</a:t>
                      </a:r>
                      <a:endParaRPr lang="uk-UA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400" dirty="0" smtClean="0"/>
                        <a:t>гін</a:t>
                      </a:r>
                      <a:endParaRPr lang="uk-UA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800" dirty="0" smtClean="0"/>
                        <a:t>спад</a:t>
                      </a:r>
                      <a:endParaRPr lang="uk-UA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4400" dirty="0" err="1" smtClean="0"/>
                        <a:t>воз</a:t>
                      </a:r>
                      <a:endParaRPr lang="uk-UA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4882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737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364428">
            <a:off x="7334451" y="624110"/>
            <a:ext cx="4754879" cy="1280890"/>
          </a:xfrm>
        </p:spPr>
        <p:txBody>
          <a:bodyPr>
            <a:normAutofit/>
          </a:bodyPr>
          <a:lstStyle/>
          <a:p>
            <a:r>
              <a:rPr lang="uk-UA" sz="6000" b="1" i="1" dirty="0" smtClean="0"/>
              <a:t>Водорості</a:t>
            </a:r>
            <a:endParaRPr lang="uk-UA" sz="60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469" y="-653206"/>
            <a:ext cx="6522590" cy="33859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469" y="2743201"/>
            <a:ext cx="6573609" cy="42454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65" y="2675824"/>
            <a:ext cx="5576235" cy="418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4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5093" y="277091"/>
            <a:ext cx="6246907" cy="6825673"/>
          </a:xfrm>
        </p:spPr>
        <p:txBody>
          <a:bodyPr>
            <a:normAutofit/>
          </a:bodyPr>
          <a:lstStyle/>
          <a:p>
            <a:r>
              <a:rPr lang="uk-UA" b="1" i="1" dirty="0" smtClean="0"/>
              <a:t>Водорості </a:t>
            </a:r>
            <a:r>
              <a:rPr lang="uk-UA" b="1" i="1" dirty="0" smtClean="0"/>
              <a:t>переважно ростуть у воді. Серед водоростей є такі маленькі, що їх можна побачити лише за допомогою </a:t>
            </a:r>
            <a:r>
              <a:rPr lang="uk-UA" b="1" i="1" dirty="0" smtClean="0"/>
              <a:t>мікроскопу. Є </a:t>
            </a:r>
            <a:r>
              <a:rPr lang="uk-UA" b="1" i="1" dirty="0" smtClean="0"/>
              <a:t>водорості, схожі на довгі шовковисті зелені нитки</a:t>
            </a:r>
            <a:r>
              <a:rPr lang="uk-UA" b="1" i="1" dirty="0" smtClean="0"/>
              <a:t>. Водорості ламінарії (або “морська капуста”) нагадують </a:t>
            </a:r>
            <a:r>
              <a:rPr lang="uk-UA" b="1" i="1" dirty="0" smtClean="0"/>
              <a:t>довгі бурі стрічки.</a:t>
            </a:r>
            <a:endParaRPr lang="uk-UA" b="1" i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1" y="2068945"/>
            <a:ext cx="5580511" cy="3722255"/>
          </a:xfrm>
        </p:spPr>
      </p:pic>
    </p:spTree>
    <p:extLst>
      <p:ext uri="{BB962C8B-B14F-4D97-AF65-F5344CB8AC3E}">
        <p14:creationId xmlns:p14="http://schemas.microsoft.com/office/powerpoint/2010/main" val="21771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505" y="356135"/>
            <a:ext cx="11312108" cy="1328286"/>
          </a:xfrm>
        </p:spPr>
        <p:txBody>
          <a:bodyPr>
            <a:normAutofit fontScale="90000"/>
          </a:bodyPr>
          <a:lstStyle/>
          <a:p>
            <a:r>
              <a:rPr lang="uk-UA" sz="6000" b="1" i="1" dirty="0" smtClean="0"/>
              <a:t>          Болото</a:t>
            </a:r>
            <a:br>
              <a:rPr lang="uk-UA" sz="6000" b="1" i="1" dirty="0" smtClean="0"/>
            </a:br>
            <a:r>
              <a:rPr lang="uk-UA" sz="3100" b="1" i="1" dirty="0" smtClean="0"/>
              <a:t>2</a:t>
            </a:r>
            <a:r>
              <a:rPr lang="uk-UA" sz="3100" b="1" i="1" dirty="0" smtClean="0"/>
              <a:t>. </a:t>
            </a:r>
            <a:r>
              <a:rPr lang="uk-UA" sz="2800" b="1" i="1" dirty="0" smtClean="0"/>
              <a:t>Складіть </a:t>
            </a:r>
            <a:r>
              <a:rPr lang="uk-UA" sz="2800" b="1" i="1" dirty="0" smtClean="0"/>
              <a:t>з цим словом речення.</a:t>
            </a:r>
            <a:endParaRPr lang="uk-UA" sz="28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65" y="-920349"/>
            <a:ext cx="5690135" cy="37782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5" y="1905000"/>
            <a:ext cx="7476227" cy="4953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517" y="2569945"/>
            <a:ext cx="6329058" cy="428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20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" y="110836"/>
            <a:ext cx="11988799" cy="1794164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Мохи ростуть у вологих лісах, на болотах, стовбурах старих дерев. У мохів є стебло і листки, але немає кореня. Не мають мохи й квітів. Тому вони не утворюють плодів з насінням. Нові рослини виростають з дуже дрібних коричневих </a:t>
            </a:r>
            <a:r>
              <a:rPr lang="uk-UA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спор</a:t>
            </a:r>
            <a:r>
              <a:rPr lang="uk-UA" b="1" i="1" dirty="0" smtClean="0"/>
              <a:t>.</a:t>
            </a:r>
            <a:endParaRPr lang="uk-UA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233" y="2890982"/>
            <a:ext cx="5681578" cy="37782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21" y="2905901"/>
            <a:ext cx="6021329" cy="376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9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728" y="0"/>
            <a:ext cx="12376727" cy="7210714"/>
          </a:xfrm>
        </p:spPr>
      </p:pic>
      <p:pic>
        <p:nvPicPr>
          <p:cNvPr id="3" name="0140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5025" y="48736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54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3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0109" y="275896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3</a:t>
            </a:r>
            <a:r>
              <a:rPr lang="uk-UA" b="1" i="1" dirty="0" smtClean="0"/>
              <a:t>. Вставити </a:t>
            </a:r>
            <a:r>
              <a:rPr lang="uk-UA" b="1" i="1" dirty="0" smtClean="0"/>
              <a:t>в слова пропущені ненаголошені «е», «и».</a:t>
            </a:r>
            <a:endParaRPr lang="uk-UA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0109" y="2795753"/>
            <a:ext cx="10544503" cy="3107910"/>
          </a:xfrm>
        </p:spPr>
        <p:txBody>
          <a:bodyPr>
            <a:normAutofit/>
          </a:bodyPr>
          <a:lstStyle/>
          <a:p>
            <a:r>
              <a:rPr lang="uk-UA" sz="4800" dirty="0" smtClean="0"/>
              <a:t>П…</a:t>
            </a:r>
            <a:r>
              <a:rPr lang="uk-UA" sz="4800" dirty="0" err="1" smtClean="0"/>
              <a:t>люстка</a:t>
            </a:r>
            <a:r>
              <a:rPr lang="uk-UA" sz="4800" dirty="0" smtClean="0"/>
              <a:t>, </a:t>
            </a:r>
            <a:r>
              <a:rPr lang="uk-UA" sz="4800" dirty="0" err="1" smtClean="0"/>
              <a:t>ап</a:t>
            </a:r>
            <a:r>
              <a:rPr lang="uk-UA" sz="4800" dirty="0" smtClean="0"/>
              <a:t>…</a:t>
            </a:r>
            <a:r>
              <a:rPr lang="uk-UA" sz="4800" dirty="0" err="1" smtClean="0"/>
              <a:t>льсин</a:t>
            </a:r>
            <a:r>
              <a:rPr lang="uk-UA" sz="4800" dirty="0" smtClean="0"/>
              <a:t>, п…ріг, </a:t>
            </a:r>
            <a:r>
              <a:rPr lang="uk-UA" sz="4800" dirty="0" err="1" smtClean="0"/>
              <a:t>оч</a:t>
            </a:r>
            <a:r>
              <a:rPr lang="uk-UA" sz="4800" dirty="0" smtClean="0"/>
              <a:t>…</a:t>
            </a:r>
            <a:r>
              <a:rPr lang="uk-UA" sz="4800" dirty="0" err="1" smtClean="0"/>
              <a:t>рет</a:t>
            </a:r>
            <a:r>
              <a:rPr lang="uk-UA" sz="4800" dirty="0" smtClean="0"/>
              <a:t>, р…</a:t>
            </a:r>
            <a:r>
              <a:rPr lang="uk-UA" sz="4800" dirty="0" err="1" smtClean="0"/>
              <a:t>бро</a:t>
            </a:r>
            <a:r>
              <a:rPr lang="uk-UA" sz="4800" dirty="0" smtClean="0"/>
              <a:t>, ос…лився, </a:t>
            </a:r>
            <a:r>
              <a:rPr lang="uk-UA" sz="4800" dirty="0" smtClean="0"/>
              <a:t>т…</a:t>
            </a:r>
            <a:r>
              <a:rPr lang="uk-UA" sz="4800" dirty="0" err="1" smtClean="0"/>
              <a:t>мниця</a:t>
            </a:r>
            <a:r>
              <a:rPr lang="uk-UA" sz="4800" dirty="0" smtClean="0"/>
              <a:t>.</a:t>
            </a:r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409077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5227" y="136633"/>
            <a:ext cx="9749385" cy="2806591"/>
          </a:xfrm>
        </p:spPr>
        <p:txBody>
          <a:bodyPr>
            <a:normAutofit fontScale="90000"/>
          </a:bodyPr>
          <a:lstStyle/>
          <a:p>
            <a:r>
              <a:rPr lang="uk-UA" sz="4800" b="1" i="1" dirty="0"/>
              <a:t>Вставити в слова пропущені ненаголошені «е», «и</a:t>
            </a:r>
            <a:r>
              <a:rPr lang="uk-UA" sz="4800" b="1" i="1" dirty="0" smtClean="0"/>
              <a:t>».</a:t>
            </a:r>
            <a:br>
              <a:rPr lang="uk-UA" sz="4800" b="1" i="1" dirty="0" smtClean="0"/>
            </a:br>
            <a:r>
              <a:rPr lang="uk-UA" sz="4800" b="1" i="1" dirty="0" smtClean="0"/>
              <a:t>З перших літер кожного слова</a:t>
            </a:r>
            <a:br>
              <a:rPr lang="uk-UA" sz="4800" b="1" i="1" dirty="0" smtClean="0"/>
            </a:br>
            <a:r>
              <a:rPr lang="uk-UA" sz="4800" b="1" i="1" dirty="0" smtClean="0"/>
              <a:t>утворити слово</a:t>
            </a:r>
            <a:endParaRPr lang="uk-UA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048" y="3152774"/>
            <a:ext cx="10947564" cy="2758447"/>
          </a:xfrm>
        </p:spPr>
        <p:txBody>
          <a:bodyPr>
            <a:normAutofit/>
          </a:bodyPr>
          <a:lstStyle/>
          <a:p>
            <a:r>
              <a:rPr lang="uk-UA" sz="4800" b="1" dirty="0" smtClean="0"/>
              <a:t>П</a:t>
            </a:r>
            <a:r>
              <a:rPr lang="uk-UA" sz="4800" dirty="0" smtClean="0"/>
              <a:t>елюстка</a:t>
            </a:r>
            <a:r>
              <a:rPr lang="uk-UA" sz="4800" dirty="0"/>
              <a:t>, </a:t>
            </a:r>
            <a:r>
              <a:rPr lang="uk-UA" sz="4800" b="1" dirty="0" smtClean="0"/>
              <a:t>а</a:t>
            </a:r>
            <a:r>
              <a:rPr lang="uk-UA" sz="4800" dirty="0" smtClean="0"/>
              <a:t>пельсин</a:t>
            </a:r>
            <a:r>
              <a:rPr lang="uk-UA" sz="4800" dirty="0"/>
              <a:t>, </a:t>
            </a:r>
            <a:r>
              <a:rPr lang="uk-UA" sz="4800" b="1" dirty="0" smtClean="0"/>
              <a:t>п</a:t>
            </a:r>
            <a:r>
              <a:rPr lang="uk-UA" sz="4800" dirty="0" smtClean="0"/>
              <a:t>иріг</a:t>
            </a:r>
            <a:r>
              <a:rPr lang="uk-UA" sz="4800" dirty="0"/>
              <a:t>, </a:t>
            </a:r>
            <a:r>
              <a:rPr lang="uk-UA" sz="4800" b="1" dirty="0" smtClean="0"/>
              <a:t>о</a:t>
            </a:r>
            <a:r>
              <a:rPr lang="uk-UA" sz="4800" dirty="0" smtClean="0"/>
              <a:t>черет</a:t>
            </a:r>
            <a:r>
              <a:rPr lang="uk-UA" sz="4800" dirty="0"/>
              <a:t>, </a:t>
            </a:r>
            <a:r>
              <a:rPr lang="uk-UA" sz="4800" b="1" dirty="0" smtClean="0"/>
              <a:t>р</a:t>
            </a:r>
            <a:r>
              <a:rPr lang="uk-UA" sz="4800" dirty="0" smtClean="0"/>
              <a:t>ебро</a:t>
            </a:r>
            <a:r>
              <a:rPr lang="uk-UA" sz="4800" dirty="0"/>
              <a:t>, </a:t>
            </a:r>
            <a:r>
              <a:rPr lang="uk-UA" sz="4800" b="1" dirty="0" smtClean="0"/>
              <a:t>о</a:t>
            </a:r>
            <a:r>
              <a:rPr lang="uk-UA" sz="4800" dirty="0" smtClean="0"/>
              <a:t>селився</a:t>
            </a:r>
            <a:r>
              <a:rPr lang="uk-UA" sz="4800" dirty="0"/>
              <a:t>, </a:t>
            </a:r>
            <a:r>
              <a:rPr lang="uk-UA" sz="4800" b="1" dirty="0" smtClean="0"/>
              <a:t>т</a:t>
            </a:r>
            <a:r>
              <a:rPr lang="uk-UA" sz="4800" dirty="0" smtClean="0"/>
              <a:t>емниця, </a:t>
            </a:r>
            <a:r>
              <a:rPr lang="uk-UA" sz="4800" b="1" dirty="0" smtClean="0"/>
              <a:t>ь</a:t>
            </a:r>
            <a:r>
              <a:rPr lang="uk-UA" sz="4800" dirty="0" smtClean="0"/>
              <a:t>.</a:t>
            </a:r>
            <a:endParaRPr lang="uk-UA" sz="4800" dirty="0"/>
          </a:p>
          <a:p>
            <a:endParaRPr lang="uk-UA" sz="4800" dirty="0"/>
          </a:p>
        </p:txBody>
      </p:sp>
    </p:spTree>
    <p:extLst>
      <p:ext uri="{BB962C8B-B14F-4D97-AF65-F5344CB8AC3E}">
        <p14:creationId xmlns:p14="http://schemas.microsoft.com/office/powerpoint/2010/main" val="371193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419" y="0"/>
            <a:ext cx="11200421" cy="1280890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Папороті </a:t>
            </a:r>
            <a:r>
              <a:rPr lang="uk-UA" b="1" i="1" dirty="0"/>
              <a:t>можна легко впізнати по гарних листках, схожих на великі пера. Крім листків, у папороті є коріння і стебло. Квіток, плодів і насіння у них немає</a:t>
            </a:r>
            <a:r>
              <a:rPr lang="uk-UA" b="1" i="1" dirty="0" smtClean="0"/>
              <a:t>. Розмножуються </a:t>
            </a:r>
            <a:r>
              <a:rPr lang="uk-UA" b="1" i="1" dirty="0"/>
              <a:t>папороті також за допомогою </a:t>
            </a:r>
            <a:r>
              <a:rPr lang="uk-UA" b="1" i="1" dirty="0" smtClean="0"/>
              <a:t>спор.</a:t>
            </a:r>
            <a:endParaRPr lang="uk-UA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905" y="2112578"/>
            <a:ext cx="6244832" cy="4745422"/>
          </a:xfrm>
        </p:spPr>
      </p:pic>
    </p:spTree>
    <p:extLst>
      <p:ext uri="{BB962C8B-B14F-4D97-AF65-F5344CB8AC3E}">
        <p14:creationId xmlns:p14="http://schemas.microsoft.com/office/powerpoint/2010/main" val="338352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9034" y="0"/>
            <a:ext cx="7405577" cy="1292772"/>
          </a:xfrm>
        </p:spPr>
        <p:txBody>
          <a:bodyPr>
            <a:normAutofit/>
          </a:bodyPr>
          <a:lstStyle/>
          <a:p>
            <a:r>
              <a:rPr lang="uk-UA" sz="4800" b="1" i="1" dirty="0" smtClean="0"/>
              <a:t>4</a:t>
            </a:r>
            <a:r>
              <a:rPr lang="uk-UA" sz="4800" b="1" i="1" dirty="0" smtClean="0"/>
              <a:t>. Симетрія.</a:t>
            </a:r>
            <a:endParaRPr lang="uk-UA" sz="48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080" y="1386531"/>
            <a:ext cx="7191520" cy="5350600"/>
          </a:xfrm>
          <a:prstGeom prst="rect">
            <a:avLst/>
          </a:prstGeom>
        </p:spPr>
      </p:pic>
      <p:sp>
        <p:nvSpPr>
          <p:cNvPr id="7" name="Стрелка вниз 6"/>
          <p:cNvSpPr/>
          <p:nvPr/>
        </p:nvSpPr>
        <p:spPr>
          <a:xfrm>
            <a:off x="5891705" y="1477332"/>
            <a:ext cx="99520" cy="51689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002269" y="750025"/>
            <a:ext cx="7770381" cy="58814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b="1" i="1" dirty="0" smtClean="0"/>
              <a:t>Домалювати симетричну ялинку</a:t>
            </a:r>
            <a:endParaRPr lang="uk-UA" b="1" i="1" dirty="0"/>
          </a:p>
        </p:txBody>
      </p:sp>
    </p:spTree>
    <p:extLst>
      <p:ext uri="{BB962C8B-B14F-4D97-AF65-F5344CB8AC3E}">
        <p14:creationId xmlns:p14="http://schemas.microsoft.com/office/powerpoint/2010/main" val="130702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746" y="105103"/>
            <a:ext cx="10747866" cy="1695121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Хвойні </a:t>
            </a:r>
            <a:r>
              <a:rPr lang="uk-UA" b="1" i="1" dirty="0" smtClean="0"/>
              <a:t>рослини - це </a:t>
            </a:r>
            <a:r>
              <a:rPr lang="uk-UA" b="1" i="1" dirty="0" smtClean="0"/>
              <a:t>переважно дерева або кущі. Вони мають усі органи, крім квіток і плодів. Насіння утворюються в шишках</a:t>
            </a:r>
            <a:r>
              <a:rPr lang="uk-UA" dirty="0" smtClean="0"/>
              <a:t>.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25" y="1928813"/>
            <a:ext cx="7629525" cy="476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78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20" y="0"/>
            <a:ext cx="1078408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682" y="-1"/>
            <a:ext cx="557931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37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3779" y="262760"/>
            <a:ext cx="11220834" cy="2091557"/>
          </a:xfrm>
        </p:spPr>
        <p:txBody>
          <a:bodyPr>
            <a:noAutofit/>
          </a:bodyPr>
          <a:lstStyle/>
          <a:p>
            <a:r>
              <a:rPr lang="uk-UA" sz="4800" b="1" i="1" dirty="0" smtClean="0"/>
              <a:t>5. Зі словом «квіти» придумати споріднені </a:t>
            </a:r>
            <a:r>
              <a:rPr lang="uk-UA" sz="4800" b="1" i="1" dirty="0" smtClean="0"/>
              <a:t>слова, </a:t>
            </a:r>
            <a:r>
              <a:rPr lang="uk-UA" sz="4800" b="1" i="1" dirty="0" smtClean="0"/>
              <a:t>використовуючи префікси і суфікси.</a:t>
            </a:r>
            <a:endParaRPr lang="uk-UA" sz="48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784" y="2279431"/>
            <a:ext cx="6368021" cy="438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3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9373" y="106089"/>
            <a:ext cx="11036877" cy="1789386"/>
          </a:xfrm>
        </p:spPr>
        <p:txBody>
          <a:bodyPr>
            <a:normAutofit fontScale="90000"/>
          </a:bodyPr>
          <a:lstStyle/>
          <a:p>
            <a:r>
              <a:rPr lang="uk-UA" b="1" i="1" dirty="0" smtClean="0"/>
              <a:t>Квіткові рослини мають квітки й утворюють плоди. Вони дуже різноманітні. Серед них є дерева, кущі, трав</a:t>
            </a:r>
            <a:r>
              <a:rPr lang="en-US" b="1" i="1" dirty="0" smtClean="0"/>
              <a:t>’</a:t>
            </a:r>
            <a:r>
              <a:rPr lang="uk-UA" b="1" i="1" dirty="0" err="1" smtClean="0"/>
              <a:t>янисті</a:t>
            </a:r>
            <a:r>
              <a:rPr lang="uk-UA" b="1" i="1" dirty="0" smtClean="0"/>
              <a:t> рослини.</a:t>
            </a:r>
            <a:br>
              <a:rPr lang="uk-UA" b="1" i="1" dirty="0" smtClean="0"/>
            </a:br>
            <a:r>
              <a:rPr lang="uk-UA" b="1" i="1" dirty="0" smtClean="0"/>
              <a:t>У кожній групі рослин багато видів. </a:t>
            </a:r>
            <a:endParaRPr lang="uk-UA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633" y="2186152"/>
            <a:ext cx="7205770" cy="459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08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469" y="0"/>
            <a:ext cx="10699531" cy="1117600"/>
          </a:xfrm>
        </p:spPr>
        <p:txBody>
          <a:bodyPr>
            <a:noAutofit/>
          </a:bodyPr>
          <a:lstStyle/>
          <a:p>
            <a:r>
              <a:rPr lang="uk-UA" sz="4800" b="1" dirty="0" smtClean="0"/>
              <a:t>6. Із </a:t>
            </a:r>
            <a:r>
              <a:rPr lang="uk-UA" sz="4800" b="1" dirty="0" err="1" smtClean="0"/>
              <a:t>лего</a:t>
            </a:r>
            <a:r>
              <a:rPr lang="uk-UA" sz="4800" b="1" dirty="0" smtClean="0"/>
              <a:t> </a:t>
            </a:r>
            <a:r>
              <a:rPr lang="uk-UA" sz="4800" b="1" dirty="0" smtClean="0"/>
              <a:t>скласти слово.</a:t>
            </a:r>
            <a:endParaRPr lang="uk-UA" sz="4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34" y="1070101"/>
            <a:ext cx="9940816" cy="572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49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6200000">
            <a:off x="-3500900" y="1419535"/>
            <a:ext cx="11421484" cy="1681019"/>
          </a:xfrm>
        </p:spPr>
        <p:txBody>
          <a:bodyPr>
            <a:noAutofit/>
          </a:bodyPr>
          <a:lstStyle/>
          <a:p>
            <a:r>
              <a:rPr lang="uk-UA" sz="9600" b="1" dirty="0" smtClean="0"/>
              <a:t>    Рослини</a:t>
            </a:r>
            <a:endParaRPr lang="uk-UA" sz="9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161" y="1219201"/>
            <a:ext cx="8914839" cy="563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6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300</TotalTime>
  <Words>285</Words>
  <Application>Microsoft Office PowerPoint</Application>
  <PresentationFormat>Широкоэкранный</PresentationFormat>
  <Paragraphs>29</Paragraphs>
  <Slides>18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Wingdings 3</vt:lpstr>
      <vt:lpstr>Легкий дым</vt:lpstr>
      <vt:lpstr>Презентация PowerPoint</vt:lpstr>
      <vt:lpstr>Презентация PowerPoint</vt:lpstr>
      <vt:lpstr>1. Скласти слова із частин     </vt:lpstr>
      <vt:lpstr>Водорості</vt:lpstr>
      <vt:lpstr>Водорості переважно ростуть у воді. Серед водоростей є такі маленькі, що їх можна побачити лише за допомогою мікроскопу. Є водорості, схожі на довгі шовковисті зелені нитки. Водорості ламінарії (або “морська капуста”) нагадують довгі бурі стрічки.</vt:lpstr>
      <vt:lpstr>          Болото 2. Складіть з цим словом речення.</vt:lpstr>
      <vt:lpstr>Мохи ростуть у вологих лісах, на болотах, стовбурах старих дерев. У мохів є стебло і листки, але немає кореня. Не мають мохи й квітів. Тому вони не утворюють плодів з насінням. Нові рослини виростають з дуже дрібних коричневих спор.</vt:lpstr>
      <vt:lpstr>Презентация PowerPoint</vt:lpstr>
      <vt:lpstr>3. Вставити в слова пропущені ненаголошені «е», «и».</vt:lpstr>
      <vt:lpstr>Вставити в слова пропущені ненаголошені «е», «и». З перших літер кожного слова утворити слово</vt:lpstr>
      <vt:lpstr>Папороті можна легко впізнати по гарних листках, схожих на великі пера. Крім листків, у папороті є коріння і стебло. Квіток, плодів і насіння у них немає. Розмножуються папороті також за допомогою спор.</vt:lpstr>
      <vt:lpstr>4. Симетрія.</vt:lpstr>
      <vt:lpstr>Хвойні рослини - це переважно дерева або кущі. Вони мають усі органи, крім квіток і плодів. Насіння утворюються в шишках.</vt:lpstr>
      <vt:lpstr>Презентация PowerPoint</vt:lpstr>
      <vt:lpstr>5. Зі словом «квіти» придумати споріднені слова, використовуючи префікси і суфікси.</vt:lpstr>
      <vt:lpstr>Квіткові рослини мають квітки й утворюють плоди. Вони дуже різноманітні. Серед них є дерева, кущі, трав’янисті рослини. У кожній групі рослин багато видів. </vt:lpstr>
      <vt:lpstr>6. Із лего скласти слово.</vt:lpstr>
      <vt:lpstr>    Рослини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ROZUMNIKI</dc:creator>
  <cp:lastModifiedBy>divan</cp:lastModifiedBy>
  <cp:revision>61</cp:revision>
  <dcterms:created xsi:type="dcterms:W3CDTF">2022-11-13T15:16:25Z</dcterms:created>
  <dcterms:modified xsi:type="dcterms:W3CDTF">2023-01-23T19:48:41Z</dcterms:modified>
</cp:coreProperties>
</file>