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</p:sldIdLst>
  <p:sldSz cx="12192000" cy="68580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  <p:embeddedFont>
      <p:font typeface="Twinkl ExtraBold" panose="02000000000000000000" pitchFamily="2" charset="0"/>
      <p:bold r:id="rId15"/>
    </p:embeddedFont>
    <p:embeddedFont>
      <p:font typeface="Twinkl" panose="02000000000000000000" pitchFamily="2" charset="0"/>
      <p:regular r:id="rId16"/>
      <p:bold r:id="rId17"/>
    </p:embeddedFont>
    <p:embeddedFont>
      <p:font typeface="Alegreya Sans Light" panose="00000400000000000000" pitchFamily="2" charset="0"/>
      <p:regular r:id="rId18"/>
      <p:italic r:id="rId19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9596"/>
    <a:srgbClr val="265073"/>
    <a:srgbClr val="9AD0C2"/>
    <a:srgbClr val="ECF4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40" d="100"/>
          <a:sy n="40" d="100"/>
        </p:scale>
        <p:origin x="2246" y="10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tableStyles" Target="tableStyle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65F09-B2F2-4C5D-94D0-7C926D904E03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41EB-C4F8-4EDD-B1AD-DFA37F73D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7765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65F09-B2F2-4C5D-94D0-7C926D904E03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41EB-C4F8-4EDD-B1AD-DFA37F73D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271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65F09-B2F2-4C5D-94D0-7C926D904E03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41EB-C4F8-4EDD-B1AD-DFA37F73D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979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65F09-B2F2-4C5D-94D0-7C926D904E03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41EB-C4F8-4EDD-B1AD-DFA37F73D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526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65F09-B2F2-4C5D-94D0-7C926D904E03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41EB-C4F8-4EDD-B1AD-DFA37F73D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39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65F09-B2F2-4C5D-94D0-7C926D904E03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41EB-C4F8-4EDD-B1AD-DFA37F73D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4707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65F09-B2F2-4C5D-94D0-7C926D904E03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41EB-C4F8-4EDD-B1AD-DFA37F73D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3285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65F09-B2F2-4C5D-94D0-7C926D904E03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41EB-C4F8-4EDD-B1AD-DFA37F73D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056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65F09-B2F2-4C5D-94D0-7C926D904E03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41EB-C4F8-4EDD-B1AD-DFA37F73D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0445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65F09-B2F2-4C5D-94D0-7C926D904E03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41EB-C4F8-4EDD-B1AD-DFA37F73D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060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65F09-B2F2-4C5D-94D0-7C926D904E03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641EB-C4F8-4EDD-B1AD-DFA37F73D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033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765F09-B2F2-4C5D-94D0-7C926D904E03}" type="datetimeFigureOut">
              <a:rPr lang="ru-RU" smtClean="0"/>
              <a:t>16.12.2023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D641EB-C4F8-4EDD-B1AD-DFA37F73D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1155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7" Type="http://schemas.microsoft.com/office/2007/relationships/hdphoto" Target="../media/hdphoto1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microsoft.com/office/2007/relationships/hdphoto" Target="../media/hdphoto11.wdp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1735975" y="210588"/>
            <a:ext cx="9580418" cy="6499639"/>
            <a:chOff x="1735975" y="210588"/>
            <a:chExt cx="9580418" cy="6499639"/>
          </a:xfrm>
        </p:grpSpPr>
        <p:sp>
          <p:nvSpPr>
            <p:cNvPr id="4" name="TextBox 3"/>
            <p:cNvSpPr txBox="1"/>
            <p:nvPr/>
          </p:nvSpPr>
          <p:spPr>
            <a:xfrm>
              <a:off x="1735975" y="210588"/>
              <a:ext cx="9580418" cy="3770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3900" dirty="0" err="1" smtClean="0">
                  <a:gradFill>
                    <a:gsLst>
                      <a:gs pos="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rgbClr val="265073"/>
                      </a:gs>
                      <a:gs pos="50000">
                        <a:srgbClr val="2D9596"/>
                      </a:gs>
                    </a:gsLst>
                    <a:lin ang="5400000" scaled="1"/>
                  </a:gradFill>
                  <a:effectLst>
                    <a:glow rad="228600">
                      <a:schemeClr val="bg1">
                        <a:alpha val="40000"/>
                      </a:schemeClr>
                    </a:glow>
                  </a:effectLst>
                  <a:latin typeface="The Perfect Christmas" pitchFamily="50" charset="0"/>
                </a:rPr>
                <a:t>Would</a:t>
              </a:r>
              <a:r>
                <a:rPr lang="de-DE" sz="23900" dirty="0" smtClean="0">
                  <a:gradFill>
                    <a:gsLst>
                      <a:gs pos="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rgbClr val="265073"/>
                      </a:gs>
                      <a:gs pos="50000">
                        <a:srgbClr val="2D9596"/>
                      </a:gs>
                    </a:gsLst>
                    <a:lin ang="5400000" scaled="1"/>
                  </a:gradFill>
                  <a:effectLst>
                    <a:glow rad="228600">
                      <a:schemeClr val="bg1">
                        <a:alpha val="40000"/>
                      </a:schemeClr>
                    </a:glow>
                  </a:effectLst>
                  <a:latin typeface="The Perfect Christmas" pitchFamily="50" charset="0"/>
                </a:rPr>
                <a:t> </a:t>
              </a:r>
              <a:r>
                <a:rPr lang="de-DE" sz="23900" dirty="0" err="1" smtClean="0">
                  <a:gradFill>
                    <a:gsLst>
                      <a:gs pos="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rgbClr val="265073"/>
                      </a:gs>
                      <a:gs pos="50000">
                        <a:srgbClr val="2D9596"/>
                      </a:gs>
                    </a:gsLst>
                    <a:lin ang="5400000" scaled="1"/>
                  </a:gradFill>
                  <a:effectLst>
                    <a:glow rad="228600">
                      <a:schemeClr val="bg1">
                        <a:alpha val="40000"/>
                      </a:schemeClr>
                    </a:glow>
                  </a:effectLst>
                  <a:latin typeface="The Perfect Christmas" pitchFamily="50" charset="0"/>
                </a:rPr>
                <a:t>you</a:t>
              </a:r>
              <a:endParaRPr lang="ru-RU" sz="23900" dirty="0">
                <a:gradFill>
                  <a:gsLst>
                    <a:gs pos="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rgbClr val="265073"/>
                    </a:gs>
                    <a:gs pos="50000">
                      <a:srgbClr val="2D9596"/>
                    </a:gs>
                  </a:gsLst>
                  <a:lin ang="5400000" scaled="1"/>
                </a:gradFill>
                <a:effectLst>
                  <a:glow rad="228600">
                    <a:schemeClr val="bg1">
                      <a:alpha val="40000"/>
                    </a:schemeClr>
                  </a:glow>
                </a:effectLst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3608558" y="2939964"/>
              <a:ext cx="5835252" cy="37702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sz="23900" dirty="0" err="1" smtClean="0">
                  <a:gradFill>
                    <a:gsLst>
                      <a:gs pos="100000">
                        <a:schemeClr val="accent1">
                          <a:lumMod val="45000"/>
                          <a:lumOff val="55000"/>
                        </a:schemeClr>
                      </a:gs>
                      <a:gs pos="0">
                        <a:srgbClr val="265073"/>
                      </a:gs>
                      <a:gs pos="50000">
                        <a:srgbClr val="2D9596"/>
                      </a:gs>
                    </a:gsLst>
                    <a:lin ang="5400000" scaled="1"/>
                  </a:gradFill>
                  <a:effectLst>
                    <a:glow rad="228600">
                      <a:schemeClr val="bg1">
                        <a:alpha val="40000"/>
                      </a:schemeClr>
                    </a:glow>
                  </a:effectLst>
                  <a:latin typeface="The Perfect Christmas" pitchFamily="50" charset="0"/>
                </a:rPr>
                <a:t>rather</a:t>
              </a:r>
              <a:r>
                <a:rPr lang="de-DE" sz="23900" dirty="0" smtClean="0">
                  <a:gradFill>
                    <a:gsLst>
                      <a:gs pos="100000">
                        <a:schemeClr val="accent1">
                          <a:lumMod val="45000"/>
                          <a:lumOff val="55000"/>
                        </a:schemeClr>
                      </a:gs>
                      <a:gs pos="0">
                        <a:srgbClr val="265073"/>
                      </a:gs>
                      <a:gs pos="50000">
                        <a:srgbClr val="2D9596"/>
                      </a:gs>
                    </a:gsLst>
                    <a:lin ang="5400000" scaled="1"/>
                  </a:gradFill>
                  <a:effectLst>
                    <a:glow rad="228600">
                      <a:schemeClr val="bg1">
                        <a:alpha val="40000"/>
                      </a:schemeClr>
                    </a:glow>
                  </a:effectLst>
                  <a:latin typeface="The Perfect Christmas" pitchFamily="50" charset="0"/>
                </a:rPr>
                <a:t>?</a:t>
              </a:r>
              <a:endParaRPr lang="ru-RU" sz="3600" dirty="0">
                <a:gradFill>
                  <a:gsLst>
                    <a:gs pos="100000">
                      <a:schemeClr val="accent1">
                        <a:lumMod val="45000"/>
                        <a:lumOff val="55000"/>
                      </a:schemeClr>
                    </a:gs>
                    <a:gs pos="0">
                      <a:srgbClr val="265073"/>
                    </a:gs>
                    <a:gs pos="50000">
                      <a:srgbClr val="2D9596"/>
                    </a:gs>
                  </a:gsLst>
                  <a:lin ang="5400000" scaled="1"/>
                </a:gradFill>
                <a:effectLst>
                  <a:glow rad="228600">
                    <a:schemeClr val="bg1">
                      <a:alpha val="40000"/>
                    </a:schemeClr>
                  </a:glow>
                </a:effectLst>
              </a:endParaRPr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10336184" y="6371673"/>
            <a:ext cx="18558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dirty="0">
                <a:solidFill>
                  <a:srgbClr val="2D9596"/>
                </a:solidFill>
                <a:latin typeface="Alegreya Sans Light" panose="00000400000000000000" pitchFamily="2" charset="0"/>
              </a:rPr>
              <a:t>Image by Freepik</a:t>
            </a:r>
            <a:endParaRPr lang="ru-RU" sz="1600" dirty="0">
              <a:solidFill>
                <a:srgbClr val="2D9596"/>
              </a:solidFill>
              <a:latin typeface="Alegreya Sans Ligh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6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84860" y="679311"/>
            <a:ext cx="10622280" cy="5486400"/>
          </a:xfrm>
          <a:prstGeom prst="roundRect">
            <a:avLst/>
          </a:prstGeom>
          <a:solidFill>
            <a:schemeClr val="bg1">
              <a:alpha val="67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241786" y="1036320"/>
            <a:ext cx="48542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anose="02000000000000000000" pitchFamily="2" charset="0"/>
              </a:rPr>
              <a:t>Would you rather…</a:t>
            </a:r>
            <a:endParaRPr lang="ru-RU" sz="4000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4860" y="2111527"/>
            <a:ext cx="6421483" cy="1143617"/>
          </a:xfrm>
          <a:prstGeom prst="rect">
            <a:avLst/>
          </a:prstGeom>
          <a:solidFill>
            <a:srgbClr val="9AD0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325913" y="2329392"/>
            <a:ext cx="33393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" panose="02000000000000000000" pitchFamily="2" charset="0"/>
              </a:rPr>
              <a:t>… go skating?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85656" y="4367349"/>
            <a:ext cx="6421484" cy="1143617"/>
          </a:xfrm>
          <a:prstGeom prst="rect">
            <a:avLst/>
          </a:prstGeom>
          <a:solidFill>
            <a:srgbClr val="2650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6002527" y="4585214"/>
            <a:ext cx="43877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" panose="02000000000000000000" pitchFamily="2" charset="0"/>
              </a:rPr>
              <a:t>… play snowballs?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47988" y="3414453"/>
            <a:ext cx="6960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anose="02000000000000000000" pitchFamily="2" charset="0"/>
              </a:rPr>
              <a:t>or</a:t>
            </a:r>
            <a:endParaRPr lang="ru-RU" sz="4000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83130" y="1171776"/>
            <a:ext cx="3187480" cy="270310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7466" y1="14022" x2="29186" y2="95941"/>
                        <a14:foregroundMark x1="19683" y1="12546" x2="17421" y2="20664"/>
                        <a14:foregroundMark x1="74887" y1="64945" x2="66290" y2="93727"/>
                        <a14:foregroundMark x1="73982" y1="64945" x2="89819" y2="87085"/>
                        <a14:foregroundMark x1="72172" y1="67159" x2="65385" y2="80443"/>
                        <a14:foregroundMark x1="52262" y1="19926" x2="52262" y2="2656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90124" y="3201530"/>
            <a:ext cx="4922014" cy="3017796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0390267" y="6383576"/>
            <a:ext cx="16898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dirty="0">
                <a:solidFill>
                  <a:schemeClr val="bg1"/>
                </a:solidFill>
                <a:latin typeface="Alegreya Sans Light" panose="00000400000000000000" pitchFamily="2" charset="0"/>
              </a:rPr>
              <a:t>Image by Freepik</a:t>
            </a:r>
            <a:endParaRPr lang="ru-RU" dirty="0">
              <a:solidFill>
                <a:schemeClr val="bg1"/>
              </a:solidFill>
              <a:latin typeface="Alegreya Sans Ligh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58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84860" y="679311"/>
            <a:ext cx="10622280" cy="5486400"/>
          </a:xfrm>
          <a:prstGeom prst="roundRect">
            <a:avLst/>
          </a:prstGeom>
          <a:solidFill>
            <a:schemeClr val="bg1">
              <a:alpha val="67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241786" y="1036320"/>
            <a:ext cx="48542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anose="02000000000000000000" pitchFamily="2" charset="0"/>
              </a:rPr>
              <a:t>Would you rather…</a:t>
            </a:r>
            <a:endParaRPr lang="ru-RU" sz="4000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4860" y="2111527"/>
            <a:ext cx="6421483" cy="1143617"/>
          </a:xfrm>
          <a:prstGeom prst="rect">
            <a:avLst/>
          </a:prstGeom>
          <a:solidFill>
            <a:srgbClr val="9AD0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84853" y="2315820"/>
            <a:ext cx="53591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" panose="02000000000000000000" pitchFamily="2" charset="0"/>
              </a:rPr>
              <a:t>… make a snow angel?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85656" y="4367349"/>
            <a:ext cx="6421483" cy="1143617"/>
          </a:xfrm>
          <a:prstGeom prst="rect">
            <a:avLst/>
          </a:prstGeom>
          <a:solidFill>
            <a:srgbClr val="2D95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816372" y="4585214"/>
            <a:ext cx="49824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" panose="02000000000000000000" pitchFamily="2" charset="0"/>
              </a:rPr>
              <a:t>… make a snowman?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47988" y="3414453"/>
            <a:ext cx="6960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anose="02000000000000000000" pitchFamily="2" charset="0"/>
              </a:rPr>
              <a:t>or</a:t>
            </a:r>
            <a:endParaRPr lang="ru-RU" sz="4000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20621" y1="9649" x2="13277" y2="37135"/>
                        <a14:foregroundMark x1="12712" y1="34795" x2="17797" y2="46491"/>
                        <a14:foregroundMark x1="18927" y1="45906" x2="39266" y2="44152"/>
                        <a14:foregroundMark x1="39266" y1="44152" x2="22316" y2="79240"/>
                        <a14:foregroundMark x1="21751" y1="75731" x2="51130" y2="90351"/>
                        <a14:foregroundMark x1="52260" y1="90351" x2="77119" y2="83918"/>
                        <a14:foregroundMark x1="77119" y1="83918" x2="71469" y2="65789"/>
                        <a14:foregroundMark x1="74294" y1="71637" x2="64689" y2="47076"/>
                        <a14:foregroundMark x1="65819" y1="47076" x2="74294" y2="40058"/>
                        <a14:foregroundMark x1="76554" y1="42982" x2="84463" y2="42982"/>
                        <a14:foregroundMark x1="84463" y1="41228" x2="87288" y2="36550"/>
                        <a14:foregroundMark x1="88418" y1="35380" x2="87288" y2="23099"/>
                        <a14:foregroundMark x1="87288" y1="23684" x2="81638" y2="10234"/>
                        <a14:foregroundMark x1="80508" y1="16667" x2="69209" y2="7895"/>
                        <a14:foregroundMark x1="69209" y1="7895" x2="62994" y2="11988"/>
                        <a14:foregroundMark x1="62994" y1="14912" x2="46045" y2="7895"/>
                        <a14:foregroundMark x1="44915" y1="9064" x2="35876" y2="19591"/>
                        <a14:foregroundMark x1="35876" y1="19591" x2="28531" y2="6725"/>
                        <a14:foregroundMark x1="29661" y1="10234" x2="17797" y2="7310"/>
                        <a14:foregroundMark x1="17797" y1="13743" x2="9322" y2="23684"/>
                        <a14:foregroundMark x1="11017" y1="27193" x2="8192" y2="40058"/>
                        <a14:foregroundMark x1="9322" y1="41813" x2="18927" y2="49415"/>
                        <a14:foregroundMark x1="22316" y1="51170" x2="29096" y2="47661"/>
                        <a14:foregroundMark x1="27401" y1="55263" x2="19492" y2="78655"/>
                        <a14:foregroundMark x1="19492" y1="79825" x2="42090" y2="8859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96000" y="907180"/>
            <a:ext cx="3615586" cy="349302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20867" y1="27792" x2="20867" y2="89091"/>
                        <a14:foregroundMark x1="19241" y1="85974" x2="30081" y2="89610"/>
                        <a14:foregroundMark x1="23577" y1="88052" x2="37127" y2="91169"/>
                        <a14:foregroundMark x1="12195" y1="89610" x2="13279" y2="90649"/>
                        <a14:foregroundMark x1="11111" y1="88052" x2="12195" y2="83896"/>
                        <a14:foregroundMark x1="12195" y1="83896" x2="32249" y2="78701"/>
                        <a14:foregroundMark x1="32249" y1="81299" x2="40921" y2="58961"/>
                        <a14:foregroundMark x1="44173" y1="63117" x2="40921" y2="45974"/>
                        <a14:foregroundMark x1="40921" y1="48052" x2="44715" y2="26753"/>
                        <a14:foregroundMark x1="44715" y1="30909" x2="57182" y2="25195"/>
                        <a14:foregroundMark x1="56098" y1="27792" x2="62060" y2="58961"/>
                        <a14:foregroundMark x1="60434" y1="54805" x2="62060" y2="65714"/>
                        <a14:foregroundMark x1="62060" y1="66234" x2="73984" y2="77662"/>
                        <a14:foregroundMark x1="65854" y1="69351" x2="70732" y2="84935"/>
                        <a14:foregroundMark x1="70732" y1="86494" x2="51220" y2="91169"/>
                        <a14:foregroundMark x1="50136" y1="91688" x2="28997" y2="90130"/>
                        <a14:foregroundMark x1="27913" y1="85974" x2="32791" y2="77662"/>
                        <a14:foregroundMark x1="33333" y1="83896" x2="60976" y2="85455"/>
                        <a14:foregroundMark x1="63144" y1="77662" x2="46883" y2="84935"/>
                        <a14:foregroundMark x1="55556" y1="91688" x2="88076" y2="94286"/>
                        <a14:foregroundMark x1="88618" y1="90130" x2="85366" y2="7454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25806" y="3304457"/>
            <a:ext cx="2853255" cy="2976973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0390267" y="6383576"/>
            <a:ext cx="16898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dirty="0">
                <a:solidFill>
                  <a:schemeClr val="bg1"/>
                </a:solidFill>
                <a:latin typeface="Alegreya Sans Light" panose="00000400000000000000" pitchFamily="2" charset="0"/>
              </a:rPr>
              <a:t>Image by Freepik</a:t>
            </a:r>
            <a:endParaRPr lang="ru-RU" dirty="0">
              <a:solidFill>
                <a:schemeClr val="bg1"/>
              </a:solidFill>
              <a:latin typeface="Alegreya Sans Ligh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816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84860" y="679311"/>
            <a:ext cx="10622280" cy="5486400"/>
          </a:xfrm>
          <a:prstGeom prst="roundRect">
            <a:avLst/>
          </a:prstGeom>
          <a:solidFill>
            <a:schemeClr val="bg1">
              <a:alpha val="67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241786" y="1036320"/>
            <a:ext cx="48542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anose="02000000000000000000" pitchFamily="2" charset="0"/>
              </a:rPr>
              <a:t>Would you rather…</a:t>
            </a:r>
            <a:endParaRPr lang="ru-RU" sz="4000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4860" y="2111527"/>
            <a:ext cx="7559040" cy="1143617"/>
          </a:xfrm>
          <a:prstGeom prst="rect">
            <a:avLst/>
          </a:prstGeom>
          <a:solidFill>
            <a:srgbClr val="2650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851398" y="2329392"/>
            <a:ext cx="74259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" panose="02000000000000000000" pitchFamily="2" charset="0"/>
              </a:rPr>
              <a:t>… make a very big snowman?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467100" y="4367349"/>
            <a:ext cx="7940039" cy="1143617"/>
          </a:xfrm>
          <a:prstGeom prst="rect">
            <a:avLst/>
          </a:prstGeom>
          <a:solidFill>
            <a:srgbClr val="9AD0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668893" y="4585214"/>
            <a:ext cx="74590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" panose="02000000000000000000" pitchFamily="2" charset="0"/>
              </a:rPr>
              <a:t>… make a big snowflake cookie?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47988" y="3414453"/>
            <a:ext cx="6960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anose="02000000000000000000" pitchFamily="2" charset="0"/>
              </a:rPr>
              <a:t>or</a:t>
            </a:r>
            <a:endParaRPr lang="ru-RU" sz="4000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46923" y1="18018" x2="45897" y2="29730"/>
                        <a14:foregroundMark x1="54103" y1="26126" x2="59744" y2="40541"/>
                        <a14:foregroundMark x1="57692" y1="27027" x2="60769" y2="30631"/>
                        <a14:foregroundMark x1="54103" y1="23423" x2="48462" y2="30631"/>
                        <a14:foregroundMark x1="45385" y1="24775" x2="41282" y2="28378"/>
                        <a14:foregroundMark x1="41282" y1="24324" x2="44359" y2="34685"/>
                        <a14:foregroundMark x1="45385" y1="38739" x2="37692" y2="61261"/>
                        <a14:foregroundMark x1="36667" y1="45045" x2="37692" y2="56306"/>
                        <a14:foregroundMark x1="35641" y1="43694" x2="30513" y2="68468"/>
                        <a14:foregroundMark x1="31026" y1="68919" x2="26410" y2="81532"/>
                        <a14:foregroundMark x1="26410" y1="83333" x2="24359" y2="95045"/>
                        <a14:foregroundMark x1="15641" y1="95946" x2="84872" y2="97297"/>
                        <a14:foregroundMark x1="85897" y1="95946" x2="76667" y2="88739"/>
                        <a14:foregroundMark x1="77179" y1="88739" x2="70513" y2="83333"/>
                        <a14:foregroundMark x1="71538" y1="82883" x2="64872" y2="62162"/>
                        <a14:foregroundMark x1="63846" y1="62162" x2="64359" y2="50901"/>
                        <a14:foregroundMark x1="66410" y1="50450" x2="46923" y2="44144"/>
                        <a14:foregroundMark x1="45897" y1="48198" x2="54103" y2="67117"/>
                        <a14:foregroundMark x1="57179" y1="77027" x2="66923" y2="89640"/>
                        <a14:foregroundMark x1="26923" y1="76126" x2="60769" y2="84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43451" y="-106761"/>
            <a:ext cx="3714750" cy="42291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1432" y="3171973"/>
            <a:ext cx="3775436" cy="3361059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0390267" y="6383576"/>
            <a:ext cx="16898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dirty="0">
                <a:solidFill>
                  <a:schemeClr val="bg1"/>
                </a:solidFill>
                <a:latin typeface="Alegreya Sans Light" panose="00000400000000000000" pitchFamily="2" charset="0"/>
              </a:rPr>
              <a:t>Image by Freepik</a:t>
            </a:r>
            <a:endParaRPr lang="ru-RU" dirty="0">
              <a:solidFill>
                <a:schemeClr val="bg1"/>
              </a:solidFill>
              <a:latin typeface="Alegreya Sans Ligh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7290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84860" y="679311"/>
            <a:ext cx="10622280" cy="5486400"/>
          </a:xfrm>
          <a:prstGeom prst="roundRect">
            <a:avLst/>
          </a:prstGeom>
          <a:solidFill>
            <a:schemeClr val="bg1">
              <a:alpha val="67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241786" y="1036320"/>
            <a:ext cx="48542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anose="02000000000000000000" pitchFamily="2" charset="0"/>
              </a:rPr>
              <a:t>Would you rather…</a:t>
            </a:r>
            <a:endParaRPr lang="ru-RU" sz="4000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4860" y="2111527"/>
            <a:ext cx="6421483" cy="1143617"/>
          </a:xfrm>
          <a:prstGeom prst="rect">
            <a:avLst/>
          </a:prstGeom>
          <a:solidFill>
            <a:srgbClr val="9AD0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84853" y="2315820"/>
            <a:ext cx="53591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" panose="02000000000000000000" pitchFamily="2" charset="0"/>
              </a:rPr>
              <a:t>… look at snowflakes?</a:t>
            </a:r>
            <a:endParaRPr lang="en-US" sz="4000" dirty="0" smtClean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" panose="02000000000000000000" pitchFamily="2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85656" y="4367349"/>
            <a:ext cx="6421483" cy="1143617"/>
          </a:xfrm>
          <a:prstGeom prst="rect">
            <a:avLst/>
          </a:prstGeom>
          <a:solidFill>
            <a:srgbClr val="2D95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660286" y="4585214"/>
            <a:ext cx="50722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" panose="02000000000000000000" pitchFamily="2" charset="0"/>
              </a:rPr>
              <a:t>… look at a fireplace?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47988" y="3414453"/>
            <a:ext cx="6960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anose="02000000000000000000" pitchFamily="2" charset="0"/>
              </a:rPr>
              <a:t>or</a:t>
            </a:r>
            <a:endParaRPr lang="ru-RU" sz="4000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29438" y1="18837" x2="29888" y2="54186"/>
                        <a14:foregroundMark x1="55955" y1="56977" x2="56404" y2="9465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13325" y="869184"/>
            <a:ext cx="3493416" cy="337566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28914" y="2929896"/>
            <a:ext cx="3381375" cy="3419475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0390267" y="6383576"/>
            <a:ext cx="16898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dirty="0">
                <a:solidFill>
                  <a:schemeClr val="bg1"/>
                </a:solidFill>
                <a:latin typeface="Alegreya Sans Light" panose="00000400000000000000" pitchFamily="2" charset="0"/>
              </a:rPr>
              <a:t>Image by Freepik</a:t>
            </a:r>
            <a:endParaRPr lang="ru-RU" dirty="0">
              <a:solidFill>
                <a:schemeClr val="bg1"/>
              </a:solidFill>
              <a:latin typeface="Alegreya Sans Ligh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677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84860" y="679311"/>
            <a:ext cx="10622280" cy="5486400"/>
          </a:xfrm>
          <a:prstGeom prst="roundRect">
            <a:avLst/>
          </a:prstGeom>
          <a:solidFill>
            <a:schemeClr val="bg1">
              <a:alpha val="67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241786" y="1036320"/>
            <a:ext cx="48542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anose="02000000000000000000" pitchFamily="2" charset="0"/>
              </a:rPr>
              <a:t>Would you rather…</a:t>
            </a:r>
            <a:endParaRPr lang="ru-RU" sz="4000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4860" y="2111527"/>
            <a:ext cx="6421483" cy="1143617"/>
          </a:xfrm>
          <a:prstGeom prst="rect">
            <a:avLst/>
          </a:prstGeom>
          <a:solidFill>
            <a:srgbClr val="2D95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157902" y="2329392"/>
            <a:ext cx="30219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" panose="02000000000000000000" pitchFamily="2" charset="0"/>
              </a:rPr>
              <a:t>… go skiing?</a:t>
            </a:r>
            <a:endParaRPr lang="en-US" sz="4000" dirty="0" smtClean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" panose="02000000000000000000" pitchFamily="2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85656" y="4367349"/>
            <a:ext cx="6421483" cy="1143617"/>
          </a:xfrm>
          <a:prstGeom prst="rect">
            <a:avLst/>
          </a:prstGeom>
          <a:solidFill>
            <a:srgbClr val="2650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6096000" y="4585214"/>
            <a:ext cx="35621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" panose="02000000000000000000" pitchFamily="2" charset="0"/>
              </a:rPr>
              <a:t>… go sledding?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47988" y="3414453"/>
            <a:ext cx="6960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anose="02000000000000000000" pitchFamily="2" charset="0"/>
              </a:rPr>
              <a:t>or</a:t>
            </a:r>
            <a:endParaRPr lang="ru-RU" sz="4000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371" l="860" r="100000">
                        <a14:foregroundMark x1="31805" y1="44300" x2="87966" y2="32573"/>
                        <a14:foregroundMark x1="88539" y1="31270" x2="93123" y2="51466"/>
                        <a14:foregroundMark x1="91977" y1="52117" x2="78223" y2="79479"/>
                        <a14:backgroundMark x1="78797" y1="91205" x2="78797" y2="9120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96000" y="480925"/>
            <a:ext cx="3673798" cy="32316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/>
          <a:srcRect l="12899" r="12899"/>
          <a:stretch/>
        </p:blipFill>
        <p:spPr>
          <a:xfrm>
            <a:off x="2552064" y="3414453"/>
            <a:ext cx="2737866" cy="2737866"/>
          </a:xfrm>
          <a:prstGeom prst="ellipse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0390267" y="6383576"/>
            <a:ext cx="16898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dirty="0">
                <a:solidFill>
                  <a:schemeClr val="bg1"/>
                </a:solidFill>
                <a:latin typeface="Alegreya Sans Light" panose="00000400000000000000" pitchFamily="2" charset="0"/>
              </a:rPr>
              <a:t>Image by Freepik</a:t>
            </a:r>
            <a:endParaRPr lang="ru-RU" dirty="0">
              <a:solidFill>
                <a:schemeClr val="bg1"/>
              </a:solidFill>
              <a:latin typeface="Alegreya Sans Ligh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82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93356" y="671253"/>
            <a:ext cx="10622280" cy="5486400"/>
          </a:xfrm>
          <a:prstGeom prst="roundRect">
            <a:avLst/>
          </a:prstGeom>
          <a:solidFill>
            <a:schemeClr val="bg1">
              <a:alpha val="67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241786" y="1036320"/>
            <a:ext cx="48542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anose="02000000000000000000" pitchFamily="2" charset="0"/>
              </a:rPr>
              <a:t>Would you rather…</a:t>
            </a:r>
            <a:endParaRPr lang="ru-RU" sz="4000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4860" y="2111527"/>
            <a:ext cx="6421483" cy="1143617"/>
          </a:xfrm>
          <a:prstGeom prst="rect">
            <a:avLst/>
          </a:prstGeom>
          <a:solidFill>
            <a:srgbClr val="9AD0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157902" y="2329392"/>
            <a:ext cx="30235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" panose="02000000000000000000" pitchFamily="2" charset="0"/>
              </a:rPr>
              <a:t>… eat snow?</a:t>
            </a:r>
            <a:endParaRPr lang="en-US" sz="4000" dirty="0" smtClean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" panose="02000000000000000000" pitchFamily="2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85656" y="4367349"/>
            <a:ext cx="6421483" cy="1143617"/>
          </a:xfrm>
          <a:prstGeom prst="rect">
            <a:avLst/>
          </a:prstGeom>
          <a:solidFill>
            <a:srgbClr val="2D95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6096000" y="4585214"/>
            <a:ext cx="38186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" panose="02000000000000000000" pitchFamily="2" charset="0"/>
              </a:rPr>
              <a:t>… lick an icicle?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47988" y="3414453"/>
            <a:ext cx="6960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anose="02000000000000000000" pitchFamily="2" charset="0"/>
              </a:rPr>
              <a:t>or</a:t>
            </a:r>
            <a:endParaRPr lang="ru-RU" sz="4000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24242" y1="54019" x2="24242" y2="54019"/>
                        <a14:foregroundMark x1="34848" y1="62379" x2="34848" y2="62379"/>
                        <a14:foregroundMark x1="31818" y1="80386" x2="36364" y2="80386"/>
                        <a14:foregroundMark x1="48990" y1="70740" x2="48990" y2="70740"/>
                        <a14:foregroundMark x1="51515" y1="93891" x2="54545" y2="91961"/>
                        <a14:foregroundMark x1="65657" y1="79100" x2="65657" y2="79100"/>
                        <a14:foregroundMark x1="61616" y1="68167" x2="61616" y2="68167"/>
                        <a14:foregroundMark x1="75758" y1="75241" x2="75758" y2="75241"/>
                        <a14:foregroundMark x1="76768" y1="57235" x2="76768" y2="5723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77319" y="1036320"/>
            <a:ext cx="3771900" cy="296227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804" r="8921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9975285">
            <a:off x="3635271" y="3221637"/>
            <a:ext cx="1343776" cy="370197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211" b="89474" l="0" r="100000">
                        <a14:foregroundMark x1="67513" y1="22368" x2="67513" y2="39474"/>
                        <a14:foregroundMark x1="43147" y1="25000" x2="42132" y2="61842"/>
                        <a14:foregroundMark x1="34010" y1="22368" x2="34010" y2="22368"/>
                        <a14:foregroundMark x1="4569" y1="28947" x2="4569" y2="28947"/>
                        <a14:foregroundMark x1="10660" y1="19737" x2="13706" y2="26316"/>
                        <a14:foregroundMark x1="88832" y1="23684" x2="88832" y2="3552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2236" y="3003681"/>
            <a:ext cx="1876425" cy="1447800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0390267" y="6383576"/>
            <a:ext cx="16898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dirty="0">
                <a:solidFill>
                  <a:schemeClr val="bg1"/>
                </a:solidFill>
                <a:latin typeface="Alegreya Sans Light" panose="00000400000000000000" pitchFamily="2" charset="0"/>
              </a:rPr>
              <a:t>Image by Freepik</a:t>
            </a:r>
            <a:endParaRPr lang="ru-RU" dirty="0">
              <a:solidFill>
                <a:schemeClr val="bg1"/>
              </a:solidFill>
              <a:latin typeface="Alegreya Sans Ligh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15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116</Words>
  <Application>Microsoft Office PowerPoint</Application>
  <PresentationFormat>Широкоэкранный</PresentationFormat>
  <Paragraphs>33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5" baseType="lpstr">
      <vt:lpstr>The Perfect Christmas</vt:lpstr>
      <vt:lpstr>Calibri</vt:lpstr>
      <vt:lpstr>Calibri Light</vt:lpstr>
      <vt:lpstr>Twinkl ExtraBold</vt:lpstr>
      <vt:lpstr>Twinkl</vt:lpstr>
      <vt:lpstr>Alegreya Sans Light</vt:lpstr>
      <vt:lpstr>Arial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16</cp:revision>
  <dcterms:created xsi:type="dcterms:W3CDTF">2023-12-16T17:36:54Z</dcterms:created>
  <dcterms:modified xsi:type="dcterms:W3CDTF">2023-12-16T21:04:35Z</dcterms:modified>
</cp:coreProperties>
</file>