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9" r:id="rId5"/>
    <p:sldId id="272" r:id="rId6"/>
    <p:sldId id="274" r:id="rId7"/>
    <p:sldId id="269" r:id="rId8"/>
    <p:sldId id="266" r:id="rId9"/>
    <p:sldId id="273" r:id="rId10"/>
    <p:sldId id="27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379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613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285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68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742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428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610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567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255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581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708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74ADD-8FD9-4222-BE7D-DE1DFF6D71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7CCE-6C00-41F1-822E-3A49D5C204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7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48302" y="0"/>
            <a:ext cx="150403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046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4580"/>
            <a:ext cx="12192000" cy="726191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8536">
            <a:off x="3392767" y="3786528"/>
            <a:ext cx="4324680" cy="21719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0887">
            <a:off x="7895718" y="3668111"/>
            <a:ext cx="4058311" cy="27153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7505">
            <a:off x="533162" y="3037052"/>
            <a:ext cx="2579418" cy="30421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94" y="365125"/>
            <a:ext cx="3795109" cy="226863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559972" y="474509"/>
            <a:ext cx="504496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/>
              <a:t>What family member do I mean?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9176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61915"/>
          </a:xfrm>
        </p:spPr>
      </p:pic>
      <p:sp>
        <p:nvSpPr>
          <p:cNvPr id="8" name="Прямоугольник 7"/>
          <p:cNvSpPr/>
          <p:nvPr/>
        </p:nvSpPr>
        <p:spPr>
          <a:xfrm>
            <a:off x="5257785" y="587789"/>
            <a:ext cx="4748056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1500" dirty="0"/>
              <a:t>[ ð ]</a:t>
            </a:r>
            <a:endParaRPr lang="ru-RU" sz="115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752192" y="2967335"/>
            <a:ext cx="7601608" cy="32162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/>
              <a:t>Is my grandmo</a:t>
            </a:r>
            <a:r>
              <a:rPr lang="en-US" sz="4400" u="sng" dirty="0"/>
              <a:t>th</a:t>
            </a:r>
            <a:r>
              <a:rPr lang="en-US" sz="4400" dirty="0"/>
              <a:t>er’s mo</a:t>
            </a:r>
            <a:r>
              <a:rPr lang="en-US" sz="4400" u="sng" dirty="0"/>
              <a:t>th</a:t>
            </a:r>
            <a:r>
              <a:rPr lang="en-US" sz="4400" dirty="0"/>
              <a:t>er my mo</a:t>
            </a:r>
            <a:r>
              <a:rPr lang="en-US" sz="4400" u="sng" dirty="0"/>
              <a:t>th</a:t>
            </a:r>
            <a:r>
              <a:rPr lang="en-US" sz="4400" dirty="0"/>
              <a:t>er’s great grandmo</a:t>
            </a:r>
            <a:r>
              <a:rPr lang="en-US" sz="4400" u="sng" dirty="0"/>
              <a:t>th</a:t>
            </a:r>
            <a:r>
              <a:rPr lang="en-US" sz="4400" dirty="0"/>
              <a:t>er?</a:t>
            </a:r>
            <a:endParaRPr lang="ru-RU" sz="4400" dirty="0"/>
          </a:p>
          <a:p>
            <a:pPr algn="ctr"/>
            <a:endParaRPr lang="ru-RU" sz="115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714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068"/>
            <a:ext cx="12192000" cy="7261915"/>
          </a:xfrm>
        </p:spPr>
      </p:pic>
      <p:sp>
        <p:nvSpPr>
          <p:cNvPr id="3" name="Прямоугольник 2"/>
          <p:cNvSpPr/>
          <p:nvPr/>
        </p:nvSpPr>
        <p:spPr>
          <a:xfrm>
            <a:off x="3147155" y="365125"/>
            <a:ext cx="79997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these sentences True or False?</a:t>
            </a:r>
            <a:endParaRPr lang="ru-RU" sz="115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03629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75034" y="1297647"/>
            <a:ext cx="919786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celebrate Mother’s Day to say thanks to all moms.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different countries you will celebrate this holiday on the same days.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 In England Mother’s Day is always in summer and on Monday.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 On Mother’s Day children give their mothers cards and presents.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 It is a national holiday.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 All families like to stay at home on Mother’s Day.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 All women try to be nice and happy on this day.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40300" y="2299432"/>
            <a:ext cx="412292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40300" y="1266257"/>
            <a:ext cx="434734" cy="584775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62742" y="3205556"/>
            <a:ext cx="412292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24508" y="4236461"/>
            <a:ext cx="434734" cy="584775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211359" y="5081701"/>
            <a:ext cx="412292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211359" y="5602631"/>
            <a:ext cx="412292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188917" y="6182361"/>
            <a:ext cx="434734" cy="584775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36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4578"/>
            <a:ext cx="12192000" cy="7261915"/>
          </a:xfrm>
        </p:spPr>
      </p:pic>
      <p:sp>
        <p:nvSpPr>
          <p:cNvPr id="4" name="Прямоугольник 3"/>
          <p:cNvSpPr/>
          <p:nvPr/>
        </p:nvSpPr>
        <p:spPr>
          <a:xfrm>
            <a:off x="2104688" y="236130"/>
            <a:ext cx="9990235" cy="49244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 to the text and then answer the questions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ru-RU" dirty="0"/>
          </a:p>
          <a:p>
            <a:pPr lvl="0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1. What day of the week is it?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2. What’s Mum having for breakfast?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3. Has she got a rose?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4. Who’s giving her a present?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5. What’s the present?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541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4578"/>
            <a:ext cx="12192000" cy="7261915"/>
          </a:xfrm>
        </p:spPr>
      </p:pic>
      <p:sp>
        <p:nvSpPr>
          <p:cNvPr id="4" name="Прямоугольник 3"/>
          <p:cNvSpPr/>
          <p:nvPr/>
        </p:nvSpPr>
        <p:spPr>
          <a:xfrm>
            <a:off x="3184634" y="1490008"/>
            <a:ext cx="8624833" cy="32008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play a memory game.</a:t>
            </a:r>
          </a:p>
          <a:p>
            <a:pPr algn="ctr"/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/>
              <a:t> </a:t>
            </a:r>
          </a:p>
          <a:p>
            <a:r>
              <a:rPr lang="en-US" dirty="0"/>
              <a:t>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Mother’s Day</a:t>
            </a:r>
          </a:p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and Mum has got a rose and…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575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4578"/>
            <a:ext cx="12192000" cy="7261915"/>
          </a:xfrm>
        </p:spPr>
      </p:pic>
      <p:sp>
        <p:nvSpPr>
          <p:cNvPr id="3" name="Прямоугольник 2"/>
          <p:cNvSpPr/>
          <p:nvPr/>
        </p:nvSpPr>
        <p:spPr>
          <a:xfrm>
            <a:off x="1354033" y="544431"/>
            <a:ext cx="10837967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en-US" sz="4800" dirty="0"/>
              <a:t>Look at the board and translate the words:</a:t>
            </a:r>
            <a:endParaRPr lang="uk-UA" sz="4800" dirty="0"/>
          </a:p>
          <a:p>
            <a:pPr lvl="0" algn="ctr"/>
            <a:endParaRPr lang="en-US" sz="4800" dirty="0"/>
          </a:p>
          <a:p>
            <a:pPr lvl="0" algn="ctr"/>
            <a:endParaRPr lang="uk-UA" sz="4800" dirty="0"/>
          </a:p>
          <a:p>
            <a:pPr lvl="0" algn="ctr"/>
            <a:r>
              <a:rPr lang="uk-UA" sz="3600" dirty="0"/>
              <a:t>                 </a:t>
            </a:r>
            <a:r>
              <a:rPr lang="en-US" sz="3600" dirty="0"/>
              <a:t>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beautiful, nice, clever, pretty, kind, </a:t>
            </a:r>
          </a:p>
          <a:p>
            <a:pPr lvl="0"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shy, strong, creative, active,</a:t>
            </a:r>
          </a:p>
          <a:p>
            <a:pPr lvl="0"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hard-working, talkative, brave,</a:t>
            </a:r>
          </a:p>
          <a:p>
            <a:pPr lvl="0"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funny, fantastic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22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6533"/>
            <a:ext cx="12192000" cy="7261915"/>
          </a:xfrm>
        </p:spPr>
      </p:pic>
      <p:sp>
        <p:nvSpPr>
          <p:cNvPr id="3" name="Прямоугольник 2"/>
          <p:cNvSpPr/>
          <p:nvPr/>
        </p:nvSpPr>
        <p:spPr>
          <a:xfrm>
            <a:off x="2066932" y="365125"/>
            <a:ext cx="9946392" cy="76636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fontAlgn="base"/>
            <a:r>
              <a:rPr lang="uk-UA" sz="4000" dirty="0"/>
              <a:t>               </a:t>
            </a:r>
            <a:r>
              <a:rPr lang="en-US" sz="4000" dirty="0"/>
              <a:t>And now make a sentence </a:t>
            </a:r>
            <a:endParaRPr lang="uk-UA" sz="4000" dirty="0"/>
          </a:p>
          <a:p>
            <a:pPr lvl="0" fontAlgn="base"/>
            <a:r>
              <a:rPr lang="uk-UA" sz="4000" dirty="0"/>
              <a:t>                           </a:t>
            </a:r>
            <a:r>
              <a:rPr lang="en-US" sz="4000" dirty="0"/>
              <a:t>and write it on the flower.</a:t>
            </a:r>
            <a:endParaRPr lang="uk-UA" sz="4000" dirty="0"/>
          </a:p>
          <a:p>
            <a:pPr lvl="0" fontAlgn="base"/>
            <a:endParaRPr lang="uk-UA" sz="3600" dirty="0"/>
          </a:p>
          <a:p>
            <a:pPr lvl="0" fontAlgn="base"/>
            <a:endParaRPr lang="ru-RU" sz="3600" dirty="0"/>
          </a:p>
          <a:p>
            <a:pPr fontAlgn="base"/>
            <a:r>
              <a:rPr lang="uk-UA" sz="5400" dirty="0"/>
              <a:t>            </a:t>
            </a:r>
            <a:r>
              <a:rPr lang="en-US" sz="5400" dirty="0"/>
              <a:t>I love my mother because</a:t>
            </a:r>
            <a:endParaRPr lang="ru-RU" sz="5400" dirty="0"/>
          </a:p>
          <a:p>
            <a:pPr fontAlgn="base"/>
            <a:r>
              <a:rPr lang="uk-UA" sz="5400" dirty="0"/>
              <a:t>            </a:t>
            </a:r>
            <a:r>
              <a:rPr lang="en-US" sz="5400"/>
              <a:t>         she </a:t>
            </a:r>
            <a:r>
              <a:rPr lang="en-US" sz="5400" dirty="0"/>
              <a:t>is…</a:t>
            </a:r>
            <a:endParaRPr lang="ru-RU" sz="5400" dirty="0"/>
          </a:p>
          <a:p>
            <a:pPr lvl="0"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(beautiful, nice, clever, pretty, kind, </a:t>
            </a:r>
          </a:p>
          <a:p>
            <a:pPr lvl="0"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shy, strong, creative, active,</a:t>
            </a:r>
          </a:p>
          <a:p>
            <a:pPr lvl="0"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hard-working, talkative, brave,</a:t>
            </a:r>
          </a:p>
          <a:p>
            <a:pPr lvl="0"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funny, fantastic)</a:t>
            </a:r>
            <a:endParaRPr lang="ru-RU" sz="8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3589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7946"/>
            <a:ext cx="12192000" cy="7261915"/>
          </a:xfrm>
        </p:spPr>
      </p:pic>
      <p:sp>
        <p:nvSpPr>
          <p:cNvPr id="4" name="Прямоугольник 3"/>
          <p:cNvSpPr/>
          <p:nvPr/>
        </p:nvSpPr>
        <p:spPr>
          <a:xfrm>
            <a:off x="4236024" y="813525"/>
            <a:ext cx="64363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ekam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sesuoh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Nemow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ekam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semoh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80539" y="3500065"/>
            <a:ext cx="7091863" cy="1902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75"/>
              </a:spcAft>
            </a:pP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make houses,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women make homes.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204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4578"/>
            <a:ext cx="12192000" cy="7261915"/>
          </a:xfrm>
        </p:spPr>
      </p:pic>
    </p:spTree>
    <p:extLst>
      <p:ext uri="{BB962C8B-B14F-4D97-AF65-F5344CB8AC3E}">
        <p14:creationId xmlns:p14="http://schemas.microsoft.com/office/powerpoint/2010/main" val="10692939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248</Words>
  <Application>Microsoft Office PowerPoint</Application>
  <PresentationFormat>Широкоэкранный</PresentationFormat>
  <Paragraphs>52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20</cp:revision>
  <dcterms:created xsi:type="dcterms:W3CDTF">2021-02-26T19:36:55Z</dcterms:created>
  <dcterms:modified xsi:type="dcterms:W3CDTF">2022-02-01T12:33:08Z</dcterms:modified>
</cp:coreProperties>
</file>