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238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2051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7971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4932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6319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37561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9594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2594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15315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283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4604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762C6-41F8-4282-84FE-0912BC577FD0}" type="datetimeFigureOut">
              <a:rPr lang="uk-UA" smtClean="0"/>
              <a:t>24.02.2023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7FB8-6202-4C17-B6EF-126206DCD41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3676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10" y="-28787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395536" y="1268760"/>
            <a:ext cx="46085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                                 Як  потрібно поводитись серед природи ?  </a:t>
            </a:r>
            <a:endParaRPr lang="uk-UA" sz="2800" b="1" dirty="0"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352" y="2011369"/>
            <a:ext cx="3992004" cy="26689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824" y="617231"/>
            <a:ext cx="1722639" cy="20196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70" y="3447860"/>
            <a:ext cx="1924639" cy="19038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2116108" y="3400213"/>
            <a:ext cx="223986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ПІДГОТУВАЛА ВЧИТЕЛЬ ПОЧАТКОВИХ КЛАСІВ ВОЙТОВИЧ ГАЛИНА РОМАНІВНА </a:t>
            </a:r>
            <a:endParaRPr lang="uk-UA" sz="2000" b="1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47664" y="546093"/>
            <a:ext cx="5112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</a:rPr>
              <a:t>Розробка </a:t>
            </a:r>
            <a:r>
              <a:rPr lang="uk-UA" sz="3600" b="1" dirty="0" err="1" smtClean="0">
                <a:solidFill>
                  <a:srgbClr val="C00000"/>
                </a:solidFill>
              </a:rPr>
              <a:t>проєкту</a:t>
            </a:r>
            <a:r>
              <a:rPr lang="uk-UA" sz="3600" b="1" dirty="0" smtClean="0">
                <a:solidFill>
                  <a:srgbClr val="C00000"/>
                </a:solidFill>
              </a:rPr>
              <a:t> «БЕРЕЖІТЬ ДОВКІЛЛЯ» </a:t>
            </a:r>
            <a:endParaRPr lang="uk-UA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600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549" y="0"/>
            <a:ext cx="9117089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548679"/>
            <a:ext cx="7200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1.Кожен зелений листок, кожна травинка виділяє в повітря кисень . Ним ми дихаємо, без нього немає життя 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058080"/>
            <a:ext cx="2232247" cy="19232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283968" y="2780928"/>
            <a:ext cx="3456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топчи ,       не зривай рослини !</a:t>
            </a:r>
            <a:endParaRPr lang="uk-UA" sz="32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113607" y="790992"/>
            <a:ext cx="62329" cy="457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32657"/>
            <a:ext cx="2349018" cy="24482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00930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134" y="7349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706" y="490170"/>
            <a:ext cx="2784960" cy="24347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24" y="2427185"/>
            <a:ext cx="2829572" cy="25859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043608" y="515402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2. Найкраща квітка та, що квітує там , де             </a:t>
            </a:r>
            <a:r>
              <a:rPr lang="uk-UA" sz="3200" b="1" dirty="0" err="1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де</a:t>
            </a:r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зросла 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39952" y="2924944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губи її !</a:t>
            </a:r>
            <a:endParaRPr lang="uk-UA" sz="36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091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74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683568" y="692696"/>
            <a:ext cx="59046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3. Гриби ,які для людини є отруйними, для лісових мешканців - ліки і харч 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4664"/>
            <a:ext cx="2707092" cy="25202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754798"/>
            <a:ext cx="2439657" cy="22583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923928" y="2852936"/>
            <a:ext cx="30650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знищуй неїстівних грибів !</a:t>
            </a:r>
            <a:endParaRPr lang="uk-UA" sz="32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717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673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261437"/>
            <a:ext cx="5400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4. Нікому не завдають шкоди метелики , літаючи над квітами . Вони схожі на казкові «літаючі квіти».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15982"/>
            <a:ext cx="2562887" cy="21795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044" y="548680"/>
            <a:ext cx="2949197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3707904" y="3140968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лови барвистих  метеликів !</a:t>
            </a:r>
            <a:endParaRPr lang="uk-UA" sz="32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7015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32" y="-23386"/>
            <a:ext cx="925252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538078" y="145852"/>
            <a:ext cx="47540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5. Пташка може злетіти з гнізда, коли ти голосно розмовляєш і можеш налякати її.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79912" y="2996952"/>
            <a:ext cx="29523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галасуй у весняному лісі!</a:t>
            </a:r>
            <a:endParaRPr lang="uk-UA" sz="28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802884"/>
            <a:ext cx="2620976" cy="22773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19798"/>
            <a:ext cx="3323304" cy="26491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33833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1" y="-99392"/>
            <a:ext cx="9144000" cy="685952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151620" y="362501"/>
            <a:ext cx="48245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6. Немає  більш чистої і смачнішої води ,                     ніж джерельна. 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3888" y="2708920"/>
            <a:ext cx="3888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скаламуть же ти джерела ! Охороняй його чистоту!</a:t>
            </a:r>
            <a:endParaRPr lang="uk-UA" sz="32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08920"/>
            <a:ext cx="2347648" cy="2322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194" y="362501"/>
            <a:ext cx="3240274" cy="24184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93163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043608" y="188640"/>
            <a:ext cx="51125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7.Ти хочеш принести додому лісові квіти ? Зривай їх перед тим , як ітимеш додому 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07904" y="2670956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зривай багато лісових квітів !</a:t>
            </a:r>
            <a:endParaRPr lang="uk-UA" sz="36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83086"/>
            <a:ext cx="2813474" cy="24796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08919"/>
            <a:ext cx="2347648" cy="2322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8743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8" y="0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755576" y="260648"/>
            <a:ext cx="54726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8.Щоб зрізати молоде дерево,потрібні хвилини,а виростити –роки.</a:t>
            </a:r>
            <a:endParaRPr lang="uk-UA" sz="32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7864" y="2636912"/>
            <a:ext cx="28184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</a:t>
            </a:r>
            <a:r>
              <a:rPr lang="uk-UA" sz="2800" b="1" dirty="0" err="1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зрізай</a:t>
            </a:r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дерев !          НЕ ламай кущів !</a:t>
            </a:r>
            <a:endParaRPr lang="uk-UA" sz="28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10806"/>
            <a:ext cx="2952328" cy="27611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24939"/>
            <a:ext cx="2592288" cy="25643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798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291"/>
            <a:ext cx="9144000" cy="685065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971600" y="548680"/>
            <a:ext cx="52565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9. Якщо ти назбираєш букет лісових суниць,знай, скільки гілочок у букеті,на стількох рослинах залишилися рани .</a:t>
            </a:r>
            <a:endParaRPr lang="uk-UA" sz="28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3928" y="3212976"/>
            <a:ext cx="2736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НЕ </a:t>
            </a:r>
            <a:r>
              <a:rPr lang="uk-UA" sz="3200" b="1" dirty="0" err="1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зрізай</a:t>
            </a:r>
            <a:r>
              <a:rPr lang="uk-UA" sz="32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гілочок у букет!</a:t>
            </a:r>
            <a:endParaRPr lang="uk-UA" sz="32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764704"/>
            <a:ext cx="3062518" cy="23606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199422"/>
            <a:ext cx="2638823" cy="26103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13782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8" y="4594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467544" y="509334"/>
            <a:ext cx="6264696" cy="1978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10.Ніщо так згубно не впливає на все живе ,як вогонь. Байдужість ,що призводить до пожежі – злочин і перед природою,і перед людьми .</a:t>
            </a:r>
            <a:endParaRPr lang="uk-UA" sz="24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5896" y="2852936"/>
            <a:ext cx="3240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Будьте обережні з вогнем !</a:t>
            </a:r>
            <a:endParaRPr lang="uk-UA" sz="36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08920"/>
            <a:ext cx="2566029" cy="25383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456" y="692696"/>
            <a:ext cx="2589186" cy="25436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90503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7927" cy="68580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971600" y="548680"/>
            <a:ext cx="51125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11.Не залишайте після себе сміття в лісі !Нехай твоє місце відпочинку буде чистим!Рештки їжі залиши для пташок на сухих гілочках . Для звірів –        на пеньку , для комах  –       на землі .  </a:t>
            </a:r>
            <a:endParaRPr lang="uk-UA" sz="24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9952" y="3356993"/>
            <a:ext cx="2592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Прибирай за собою сміття !</a:t>
            </a:r>
            <a:endParaRPr lang="uk-UA" sz="28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517899"/>
            <a:ext cx="2232248" cy="22081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548680"/>
            <a:ext cx="2846495" cy="25542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55415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899592" y="548680"/>
            <a:ext cx="58326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12. Природа щедра до нас . Усе ,що ми маємо-від неї ! Тож відплати їй своєю добротою,увагою,чесним поводженням . Природа стане ще щедрішою!</a:t>
            </a:r>
            <a:endParaRPr lang="uk-UA" sz="2800" b="1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5916" y="3356992"/>
            <a:ext cx="29163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Любіть та бережіть природу !</a:t>
            </a:r>
            <a:endParaRPr lang="uk-UA" sz="28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356992"/>
            <a:ext cx="2385129" cy="23593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060" y="898433"/>
            <a:ext cx="2815818" cy="21705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16526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899592" y="404664"/>
            <a:ext cx="58326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13.Любити природу   – означає не лише милуватися її красою,а й бути завжди готовим їй допомогти …</a:t>
            </a:r>
            <a:endParaRPr lang="uk-UA" sz="3600" b="1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699452"/>
            <a:ext cx="2420442" cy="2394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989664"/>
            <a:ext cx="3446235" cy="35194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417201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339</Words>
  <Application>Microsoft Office PowerPoint</Application>
  <PresentationFormat>Экран (4:3)</PresentationFormat>
  <Paragraphs>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34</cp:revision>
  <dcterms:created xsi:type="dcterms:W3CDTF">2023-02-23T17:42:55Z</dcterms:created>
  <dcterms:modified xsi:type="dcterms:W3CDTF">2023-02-23T23:42:22Z</dcterms:modified>
</cp:coreProperties>
</file>