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круглений прямокутник 2"/>
          <p:cNvSpPr/>
          <p:nvPr/>
        </p:nvSpPr>
        <p:spPr>
          <a:xfrm>
            <a:off x="755575" y="4807577"/>
            <a:ext cx="1812986" cy="1673753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круглений прямокутник 13"/>
          <p:cNvSpPr/>
          <p:nvPr/>
        </p:nvSpPr>
        <p:spPr>
          <a:xfrm>
            <a:off x="4629619" y="3039418"/>
            <a:ext cx="1812986" cy="1673753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круглений прямокутник 14"/>
          <p:cNvSpPr/>
          <p:nvPr/>
        </p:nvSpPr>
        <p:spPr>
          <a:xfrm>
            <a:off x="6572876" y="3011923"/>
            <a:ext cx="1812986" cy="1673753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круглений прямокутник 15"/>
          <p:cNvSpPr/>
          <p:nvPr/>
        </p:nvSpPr>
        <p:spPr>
          <a:xfrm>
            <a:off x="2696790" y="4807190"/>
            <a:ext cx="1812986" cy="1673753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круглений прямокутник 16"/>
          <p:cNvSpPr/>
          <p:nvPr/>
        </p:nvSpPr>
        <p:spPr>
          <a:xfrm>
            <a:off x="755576" y="1243575"/>
            <a:ext cx="1812986" cy="1673753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круглений прямокутник 17"/>
          <p:cNvSpPr/>
          <p:nvPr/>
        </p:nvSpPr>
        <p:spPr>
          <a:xfrm>
            <a:off x="2699792" y="1237979"/>
            <a:ext cx="1812986" cy="1673753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круглений прямокутник 18"/>
          <p:cNvSpPr/>
          <p:nvPr/>
        </p:nvSpPr>
        <p:spPr>
          <a:xfrm>
            <a:off x="4644008" y="1237979"/>
            <a:ext cx="1812986" cy="1673753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круглений прямокутник 19"/>
          <p:cNvSpPr/>
          <p:nvPr/>
        </p:nvSpPr>
        <p:spPr>
          <a:xfrm>
            <a:off x="6572876" y="1228149"/>
            <a:ext cx="1812986" cy="1673753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круглений прямокутник 20"/>
          <p:cNvSpPr/>
          <p:nvPr/>
        </p:nvSpPr>
        <p:spPr>
          <a:xfrm>
            <a:off x="755575" y="3011925"/>
            <a:ext cx="1812986" cy="1673753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круглений прямокутник 21"/>
          <p:cNvSpPr/>
          <p:nvPr/>
        </p:nvSpPr>
        <p:spPr>
          <a:xfrm>
            <a:off x="2706541" y="2999884"/>
            <a:ext cx="1812986" cy="1673753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 descr="C:\Users\анна\Desktop\71TkofRPGTL._SX355_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8" t="3396" r="9860" b="4529"/>
          <a:stretch/>
        </p:blipFill>
        <p:spPr bwMode="auto">
          <a:xfrm>
            <a:off x="889097" y="4979658"/>
            <a:ext cx="1569117" cy="13295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Рисунок 23" descr="C:\Users\анна\Desktop\41eVPa0N7ZL._SY450_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667" y="3205607"/>
            <a:ext cx="1055667" cy="13780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Рисунок 24" descr="C:\Users\анна\Desktop\93214254-612x61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468" y="3097965"/>
            <a:ext cx="1440160" cy="15016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Рисунок 25" descr="C:\Users\анна\Desktop\p18liaj7p11rt81smf1st110glo73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4" t="5862" r="9322" b="3793"/>
          <a:stretch/>
        </p:blipFill>
        <p:spPr bwMode="auto">
          <a:xfrm>
            <a:off x="2793326" y="5076223"/>
            <a:ext cx="1619913" cy="11364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Рисунок 26" descr="C:\Users\анна\Desktop\HiPPO-e1411411872663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9" r="14500"/>
          <a:stretch/>
        </p:blipFill>
        <p:spPr bwMode="auto">
          <a:xfrm>
            <a:off x="865923" y="1472369"/>
            <a:ext cx="1592291" cy="12718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8" name="Рисунок 27" descr="C:\Users\анна\Desktop\istockphoto-465413382-612x612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08" t="10205" r="14796" b="14285"/>
          <a:stretch/>
        </p:blipFill>
        <p:spPr bwMode="auto">
          <a:xfrm>
            <a:off x="2850201" y="1414383"/>
            <a:ext cx="1512168" cy="13877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9" name="Рисунок 28" descr="C:\Users\анна\Desktop\Animals\trend-image-of-elephant-facts-about-elephants-types-dk-find-out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214" y="1447048"/>
            <a:ext cx="1626573" cy="1163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Рисунок 29" descr="C:\Users\анна\Desktop\5203075-lion-images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3" t="5918" r="8876" b="3549"/>
          <a:stretch/>
        </p:blipFill>
        <p:spPr bwMode="auto">
          <a:xfrm>
            <a:off x="6802824" y="1315335"/>
            <a:ext cx="1352804" cy="135831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Рисунок 30" descr="C:\Users\анна\Desktop\tiger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201" y="3319692"/>
            <a:ext cx="1597747" cy="1171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Рисунок 31" descr="C:\Users\анна\Desktop\71v+39WTQeL._SL1500_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0" r="26259"/>
          <a:stretch/>
        </p:blipFill>
        <p:spPr bwMode="auto">
          <a:xfrm>
            <a:off x="1122009" y="3097965"/>
            <a:ext cx="1080120" cy="15579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82562" y="2606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Appendix 1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Animals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Matching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Match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and say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684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круглений прямокутник 1"/>
          <p:cNvSpPr/>
          <p:nvPr/>
        </p:nvSpPr>
        <p:spPr>
          <a:xfrm>
            <a:off x="323528" y="692696"/>
            <a:ext cx="986914" cy="924972"/>
          </a:xfrm>
          <a:prstGeom prst="roundRect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круглений прямокутник 32"/>
          <p:cNvSpPr/>
          <p:nvPr/>
        </p:nvSpPr>
        <p:spPr>
          <a:xfrm>
            <a:off x="4944804" y="692696"/>
            <a:ext cx="986914" cy="924972"/>
          </a:xfrm>
          <a:prstGeom prst="roundRect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круглений прямокутник 33"/>
          <p:cNvSpPr/>
          <p:nvPr/>
        </p:nvSpPr>
        <p:spPr>
          <a:xfrm>
            <a:off x="323528" y="1772816"/>
            <a:ext cx="986914" cy="924972"/>
          </a:xfrm>
          <a:prstGeom prst="roundRect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круглений прямокутник 34"/>
          <p:cNvSpPr/>
          <p:nvPr/>
        </p:nvSpPr>
        <p:spPr>
          <a:xfrm>
            <a:off x="1475656" y="692696"/>
            <a:ext cx="986914" cy="924972"/>
          </a:xfrm>
          <a:prstGeom prst="roundRect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круглений прямокутник 35"/>
          <p:cNvSpPr/>
          <p:nvPr/>
        </p:nvSpPr>
        <p:spPr>
          <a:xfrm>
            <a:off x="2627784" y="692696"/>
            <a:ext cx="986914" cy="924972"/>
          </a:xfrm>
          <a:prstGeom prst="roundRect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круглений прямокутник 36"/>
          <p:cNvSpPr/>
          <p:nvPr/>
        </p:nvSpPr>
        <p:spPr>
          <a:xfrm>
            <a:off x="3789026" y="692696"/>
            <a:ext cx="986914" cy="924972"/>
          </a:xfrm>
          <a:prstGeom prst="roundRect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круглений прямокутник 37"/>
          <p:cNvSpPr/>
          <p:nvPr/>
        </p:nvSpPr>
        <p:spPr>
          <a:xfrm>
            <a:off x="6066787" y="692696"/>
            <a:ext cx="986914" cy="924972"/>
          </a:xfrm>
          <a:prstGeom prst="roundRect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круглений прямокутник 38"/>
          <p:cNvSpPr/>
          <p:nvPr/>
        </p:nvSpPr>
        <p:spPr>
          <a:xfrm>
            <a:off x="7237168" y="696963"/>
            <a:ext cx="986914" cy="924972"/>
          </a:xfrm>
          <a:prstGeom prst="roundRect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круглений прямокутник 39"/>
          <p:cNvSpPr/>
          <p:nvPr/>
        </p:nvSpPr>
        <p:spPr>
          <a:xfrm>
            <a:off x="1475655" y="1788293"/>
            <a:ext cx="986914" cy="924972"/>
          </a:xfrm>
          <a:prstGeom prst="roundRect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круглений прямокутник 40"/>
          <p:cNvSpPr/>
          <p:nvPr/>
        </p:nvSpPr>
        <p:spPr>
          <a:xfrm>
            <a:off x="2627783" y="1778552"/>
            <a:ext cx="986914" cy="924972"/>
          </a:xfrm>
          <a:prstGeom prst="roundRect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кутник 3"/>
          <p:cNvSpPr/>
          <p:nvPr/>
        </p:nvSpPr>
        <p:spPr>
          <a:xfrm>
            <a:off x="479392" y="739303"/>
            <a:ext cx="675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Z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2" name="Прямокутник 41"/>
          <p:cNvSpPr/>
          <p:nvPr/>
        </p:nvSpPr>
        <p:spPr>
          <a:xfrm>
            <a:off x="1580224" y="739303"/>
            <a:ext cx="7777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g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3" name="Прямокутник 42"/>
          <p:cNvSpPr/>
          <p:nvPr/>
        </p:nvSpPr>
        <p:spPr>
          <a:xfrm>
            <a:off x="4985625" y="709498"/>
            <a:ext cx="9460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M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Прямокутник 43"/>
          <p:cNvSpPr/>
          <p:nvPr/>
        </p:nvSpPr>
        <p:spPr>
          <a:xfrm>
            <a:off x="6180973" y="746153"/>
            <a:ext cx="7585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C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5" name="Прямокутник 44"/>
          <p:cNvSpPr/>
          <p:nvPr/>
        </p:nvSpPr>
        <p:spPr>
          <a:xfrm>
            <a:off x="3935645" y="706519"/>
            <a:ext cx="8402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H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6" name="Прямокутник 45"/>
          <p:cNvSpPr/>
          <p:nvPr/>
        </p:nvSpPr>
        <p:spPr>
          <a:xfrm>
            <a:off x="2741970" y="742720"/>
            <a:ext cx="7585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P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7" name="Прямокутник 46"/>
          <p:cNvSpPr/>
          <p:nvPr/>
        </p:nvSpPr>
        <p:spPr>
          <a:xfrm>
            <a:off x="7351354" y="750739"/>
            <a:ext cx="7585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E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8" name="Прямокутник 47"/>
          <p:cNvSpPr/>
          <p:nvPr/>
        </p:nvSpPr>
        <p:spPr>
          <a:xfrm>
            <a:off x="1641342" y="1808694"/>
            <a:ext cx="6912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L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9" name="Прямокутник 48"/>
          <p:cNvSpPr/>
          <p:nvPr/>
        </p:nvSpPr>
        <p:spPr>
          <a:xfrm>
            <a:off x="446480" y="1788293"/>
            <a:ext cx="7168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F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0" name="Прямокутник 49"/>
          <p:cNvSpPr/>
          <p:nvPr/>
        </p:nvSpPr>
        <p:spPr>
          <a:xfrm>
            <a:off x="2772058" y="1839094"/>
            <a:ext cx="7585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3399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T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33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1" name="Хорда 50"/>
          <p:cNvSpPr/>
          <p:nvPr/>
        </p:nvSpPr>
        <p:spPr>
          <a:xfrm rot="6825046">
            <a:off x="413329" y="2989233"/>
            <a:ext cx="2124652" cy="2097101"/>
          </a:xfrm>
          <a:prstGeom prst="chord">
            <a:avLst/>
          </a:prstGeom>
          <a:solidFill>
            <a:schemeClr val="accent6">
              <a:lumMod val="5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2" name="Рисунок 51" descr="C:\Users\анна\Desktop\71v+39WTQeL._SL1500_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0" r="26259"/>
          <a:stretch/>
        </p:blipFill>
        <p:spPr bwMode="auto">
          <a:xfrm>
            <a:off x="1117223" y="3212976"/>
            <a:ext cx="716863" cy="11147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3" name="Полілінія 52"/>
          <p:cNvSpPr/>
          <p:nvPr/>
        </p:nvSpPr>
        <p:spPr>
          <a:xfrm>
            <a:off x="663242" y="4426737"/>
            <a:ext cx="1284561" cy="1437320"/>
          </a:xfrm>
          <a:custGeom>
            <a:avLst/>
            <a:gdLst>
              <a:gd name="connsiteX0" fmla="*/ 396950 w 1284561"/>
              <a:gd name="connsiteY0" fmla="*/ 0 h 1437320"/>
              <a:gd name="connsiteX1" fmla="*/ 36732 w 1284561"/>
              <a:gd name="connsiteY1" fmla="*/ 1205345 h 1437320"/>
              <a:gd name="connsiteX2" fmla="*/ 1186659 w 1284561"/>
              <a:gd name="connsiteY2" fmla="*/ 1330036 h 1437320"/>
              <a:gd name="connsiteX3" fmla="*/ 1145095 w 1284561"/>
              <a:gd name="connsiteY3" fmla="*/ 0 h 1437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4561" h="1437320">
                <a:moveTo>
                  <a:pt x="396950" y="0"/>
                </a:moveTo>
                <a:cubicBezTo>
                  <a:pt x="151032" y="491836"/>
                  <a:pt x="-94886" y="983672"/>
                  <a:pt x="36732" y="1205345"/>
                </a:cubicBezTo>
                <a:cubicBezTo>
                  <a:pt x="168350" y="1427018"/>
                  <a:pt x="1001932" y="1530927"/>
                  <a:pt x="1186659" y="1330036"/>
                </a:cubicBezTo>
                <a:cubicBezTo>
                  <a:pt x="1371386" y="1129145"/>
                  <a:pt x="1258240" y="564572"/>
                  <a:pt x="1145095" y="0"/>
                </a:cubicBezTo>
              </a:path>
            </a:pathLst>
          </a:custGeom>
          <a:solidFill>
            <a:schemeClr val="bg2">
              <a:lumMod val="75000"/>
            </a:schemeClr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кутник 53"/>
          <p:cNvSpPr/>
          <p:nvPr/>
        </p:nvSpPr>
        <p:spPr>
          <a:xfrm>
            <a:off x="1003506" y="4509120"/>
            <a:ext cx="7168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F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5" name="Полілінія 54"/>
          <p:cNvSpPr/>
          <p:nvPr/>
        </p:nvSpPr>
        <p:spPr>
          <a:xfrm>
            <a:off x="3293364" y="4538297"/>
            <a:ext cx="1284561" cy="1437320"/>
          </a:xfrm>
          <a:custGeom>
            <a:avLst/>
            <a:gdLst>
              <a:gd name="connsiteX0" fmla="*/ 396950 w 1284561"/>
              <a:gd name="connsiteY0" fmla="*/ 0 h 1437320"/>
              <a:gd name="connsiteX1" fmla="*/ 36732 w 1284561"/>
              <a:gd name="connsiteY1" fmla="*/ 1205345 h 1437320"/>
              <a:gd name="connsiteX2" fmla="*/ 1186659 w 1284561"/>
              <a:gd name="connsiteY2" fmla="*/ 1330036 h 1437320"/>
              <a:gd name="connsiteX3" fmla="*/ 1145095 w 1284561"/>
              <a:gd name="connsiteY3" fmla="*/ 0 h 1437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4561" h="1437320">
                <a:moveTo>
                  <a:pt x="396950" y="0"/>
                </a:moveTo>
                <a:cubicBezTo>
                  <a:pt x="151032" y="491836"/>
                  <a:pt x="-94886" y="983672"/>
                  <a:pt x="36732" y="1205345"/>
                </a:cubicBezTo>
                <a:cubicBezTo>
                  <a:pt x="168350" y="1427018"/>
                  <a:pt x="1001932" y="1530927"/>
                  <a:pt x="1186659" y="1330036"/>
                </a:cubicBezTo>
                <a:cubicBezTo>
                  <a:pt x="1371386" y="1129145"/>
                  <a:pt x="1258240" y="564572"/>
                  <a:pt x="1145095" y="0"/>
                </a:cubicBezTo>
              </a:path>
            </a:pathLst>
          </a:custGeom>
          <a:solidFill>
            <a:schemeClr val="bg2">
              <a:lumMod val="75000"/>
            </a:schemeClr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Хорда 55"/>
          <p:cNvSpPr/>
          <p:nvPr/>
        </p:nvSpPr>
        <p:spPr>
          <a:xfrm rot="6825046">
            <a:off x="3097339" y="3080709"/>
            <a:ext cx="2124652" cy="2097101"/>
          </a:xfrm>
          <a:prstGeom prst="chord">
            <a:avLst/>
          </a:prstGeom>
          <a:solidFill>
            <a:schemeClr val="accent6">
              <a:lumMod val="5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кутник 56"/>
          <p:cNvSpPr/>
          <p:nvPr/>
        </p:nvSpPr>
        <p:spPr>
          <a:xfrm>
            <a:off x="3620151" y="4600597"/>
            <a:ext cx="7585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3399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T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33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8" name="Рисунок 57" descr="C:\Users\анна\Desktop\tiger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511" y="3417812"/>
            <a:ext cx="1375229" cy="9257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05922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Хорда 1"/>
          <p:cNvSpPr/>
          <p:nvPr/>
        </p:nvSpPr>
        <p:spPr>
          <a:xfrm rot="6825046">
            <a:off x="736" y="104041"/>
            <a:ext cx="2124652" cy="2097101"/>
          </a:xfrm>
          <a:prstGeom prst="chord">
            <a:avLst/>
          </a:prstGeom>
          <a:solidFill>
            <a:schemeClr val="accent6">
              <a:lumMod val="5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ілінія 4"/>
          <p:cNvSpPr/>
          <p:nvPr/>
        </p:nvSpPr>
        <p:spPr>
          <a:xfrm>
            <a:off x="251520" y="1573707"/>
            <a:ext cx="1284561" cy="1437320"/>
          </a:xfrm>
          <a:custGeom>
            <a:avLst/>
            <a:gdLst>
              <a:gd name="connsiteX0" fmla="*/ 396950 w 1284561"/>
              <a:gd name="connsiteY0" fmla="*/ 0 h 1437320"/>
              <a:gd name="connsiteX1" fmla="*/ 36732 w 1284561"/>
              <a:gd name="connsiteY1" fmla="*/ 1205345 h 1437320"/>
              <a:gd name="connsiteX2" fmla="*/ 1186659 w 1284561"/>
              <a:gd name="connsiteY2" fmla="*/ 1330036 h 1437320"/>
              <a:gd name="connsiteX3" fmla="*/ 1145095 w 1284561"/>
              <a:gd name="connsiteY3" fmla="*/ 0 h 1437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4561" h="1437320">
                <a:moveTo>
                  <a:pt x="396950" y="0"/>
                </a:moveTo>
                <a:cubicBezTo>
                  <a:pt x="151032" y="491836"/>
                  <a:pt x="-94886" y="983672"/>
                  <a:pt x="36732" y="1205345"/>
                </a:cubicBezTo>
                <a:cubicBezTo>
                  <a:pt x="168350" y="1427018"/>
                  <a:pt x="1001932" y="1530927"/>
                  <a:pt x="1186659" y="1330036"/>
                </a:cubicBezTo>
                <a:cubicBezTo>
                  <a:pt x="1371386" y="1129145"/>
                  <a:pt x="1258240" y="564572"/>
                  <a:pt x="1145095" y="0"/>
                </a:cubicBezTo>
              </a:path>
            </a:pathLst>
          </a:custGeom>
          <a:solidFill>
            <a:schemeClr val="bg2">
              <a:lumMod val="75000"/>
            </a:schemeClr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Хорда 5"/>
          <p:cNvSpPr/>
          <p:nvPr/>
        </p:nvSpPr>
        <p:spPr>
          <a:xfrm rot="6825046">
            <a:off x="2232985" y="106746"/>
            <a:ext cx="2124652" cy="2097101"/>
          </a:xfrm>
          <a:prstGeom prst="chord">
            <a:avLst/>
          </a:prstGeom>
          <a:solidFill>
            <a:schemeClr val="accent6">
              <a:lumMod val="5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Хорда 6"/>
          <p:cNvSpPr/>
          <p:nvPr/>
        </p:nvSpPr>
        <p:spPr>
          <a:xfrm rot="6825046">
            <a:off x="4475188" y="142810"/>
            <a:ext cx="2124652" cy="2097101"/>
          </a:xfrm>
          <a:prstGeom prst="chord">
            <a:avLst/>
          </a:prstGeom>
          <a:solidFill>
            <a:schemeClr val="accent6">
              <a:lumMod val="5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Хорда 7"/>
          <p:cNvSpPr/>
          <p:nvPr/>
        </p:nvSpPr>
        <p:spPr>
          <a:xfrm rot="6825046">
            <a:off x="6684021" y="125851"/>
            <a:ext cx="2124652" cy="2097101"/>
          </a:xfrm>
          <a:prstGeom prst="chord">
            <a:avLst/>
          </a:prstGeom>
          <a:solidFill>
            <a:schemeClr val="accent6">
              <a:lumMod val="5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Хорда 8"/>
          <p:cNvSpPr/>
          <p:nvPr/>
        </p:nvSpPr>
        <p:spPr>
          <a:xfrm rot="6825046">
            <a:off x="40528" y="3127046"/>
            <a:ext cx="2124652" cy="2097101"/>
          </a:xfrm>
          <a:prstGeom prst="chord">
            <a:avLst/>
          </a:prstGeom>
          <a:solidFill>
            <a:schemeClr val="accent6">
              <a:lumMod val="5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лілінія 9"/>
          <p:cNvSpPr/>
          <p:nvPr/>
        </p:nvSpPr>
        <p:spPr>
          <a:xfrm>
            <a:off x="2427839" y="1573707"/>
            <a:ext cx="1284561" cy="1437320"/>
          </a:xfrm>
          <a:custGeom>
            <a:avLst/>
            <a:gdLst>
              <a:gd name="connsiteX0" fmla="*/ 396950 w 1284561"/>
              <a:gd name="connsiteY0" fmla="*/ 0 h 1437320"/>
              <a:gd name="connsiteX1" fmla="*/ 36732 w 1284561"/>
              <a:gd name="connsiteY1" fmla="*/ 1205345 h 1437320"/>
              <a:gd name="connsiteX2" fmla="*/ 1186659 w 1284561"/>
              <a:gd name="connsiteY2" fmla="*/ 1330036 h 1437320"/>
              <a:gd name="connsiteX3" fmla="*/ 1145095 w 1284561"/>
              <a:gd name="connsiteY3" fmla="*/ 0 h 1437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4561" h="1437320">
                <a:moveTo>
                  <a:pt x="396950" y="0"/>
                </a:moveTo>
                <a:cubicBezTo>
                  <a:pt x="151032" y="491836"/>
                  <a:pt x="-94886" y="983672"/>
                  <a:pt x="36732" y="1205345"/>
                </a:cubicBezTo>
                <a:cubicBezTo>
                  <a:pt x="168350" y="1427018"/>
                  <a:pt x="1001932" y="1530927"/>
                  <a:pt x="1186659" y="1330036"/>
                </a:cubicBezTo>
                <a:cubicBezTo>
                  <a:pt x="1371386" y="1129145"/>
                  <a:pt x="1258240" y="564572"/>
                  <a:pt x="1145095" y="0"/>
                </a:cubicBezTo>
              </a:path>
            </a:pathLst>
          </a:custGeom>
          <a:solidFill>
            <a:schemeClr val="bg2">
              <a:lumMod val="75000"/>
            </a:schemeClr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ілінія 10"/>
          <p:cNvSpPr/>
          <p:nvPr/>
        </p:nvSpPr>
        <p:spPr>
          <a:xfrm>
            <a:off x="4682917" y="1619698"/>
            <a:ext cx="1284561" cy="1437320"/>
          </a:xfrm>
          <a:custGeom>
            <a:avLst/>
            <a:gdLst>
              <a:gd name="connsiteX0" fmla="*/ 396950 w 1284561"/>
              <a:gd name="connsiteY0" fmla="*/ 0 h 1437320"/>
              <a:gd name="connsiteX1" fmla="*/ 36732 w 1284561"/>
              <a:gd name="connsiteY1" fmla="*/ 1205345 h 1437320"/>
              <a:gd name="connsiteX2" fmla="*/ 1186659 w 1284561"/>
              <a:gd name="connsiteY2" fmla="*/ 1330036 h 1437320"/>
              <a:gd name="connsiteX3" fmla="*/ 1145095 w 1284561"/>
              <a:gd name="connsiteY3" fmla="*/ 0 h 1437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4561" h="1437320">
                <a:moveTo>
                  <a:pt x="396950" y="0"/>
                </a:moveTo>
                <a:cubicBezTo>
                  <a:pt x="151032" y="491836"/>
                  <a:pt x="-94886" y="983672"/>
                  <a:pt x="36732" y="1205345"/>
                </a:cubicBezTo>
                <a:cubicBezTo>
                  <a:pt x="168350" y="1427018"/>
                  <a:pt x="1001932" y="1530927"/>
                  <a:pt x="1186659" y="1330036"/>
                </a:cubicBezTo>
                <a:cubicBezTo>
                  <a:pt x="1371386" y="1129145"/>
                  <a:pt x="1258240" y="564572"/>
                  <a:pt x="1145095" y="0"/>
                </a:cubicBezTo>
              </a:path>
            </a:pathLst>
          </a:custGeom>
          <a:solidFill>
            <a:schemeClr val="bg2">
              <a:lumMod val="75000"/>
            </a:schemeClr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ілінія 11"/>
          <p:cNvSpPr/>
          <p:nvPr/>
        </p:nvSpPr>
        <p:spPr>
          <a:xfrm>
            <a:off x="6899301" y="1598312"/>
            <a:ext cx="1284561" cy="1437320"/>
          </a:xfrm>
          <a:custGeom>
            <a:avLst/>
            <a:gdLst>
              <a:gd name="connsiteX0" fmla="*/ 396950 w 1284561"/>
              <a:gd name="connsiteY0" fmla="*/ 0 h 1437320"/>
              <a:gd name="connsiteX1" fmla="*/ 36732 w 1284561"/>
              <a:gd name="connsiteY1" fmla="*/ 1205345 h 1437320"/>
              <a:gd name="connsiteX2" fmla="*/ 1186659 w 1284561"/>
              <a:gd name="connsiteY2" fmla="*/ 1330036 h 1437320"/>
              <a:gd name="connsiteX3" fmla="*/ 1145095 w 1284561"/>
              <a:gd name="connsiteY3" fmla="*/ 0 h 1437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4561" h="1437320">
                <a:moveTo>
                  <a:pt x="396950" y="0"/>
                </a:moveTo>
                <a:cubicBezTo>
                  <a:pt x="151032" y="491836"/>
                  <a:pt x="-94886" y="983672"/>
                  <a:pt x="36732" y="1205345"/>
                </a:cubicBezTo>
                <a:cubicBezTo>
                  <a:pt x="168350" y="1427018"/>
                  <a:pt x="1001932" y="1530927"/>
                  <a:pt x="1186659" y="1330036"/>
                </a:cubicBezTo>
                <a:cubicBezTo>
                  <a:pt x="1371386" y="1129145"/>
                  <a:pt x="1258240" y="564572"/>
                  <a:pt x="1145095" y="0"/>
                </a:cubicBezTo>
              </a:path>
            </a:pathLst>
          </a:custGeom>
          <a:solidFill>
            <a:schemeClr val="bg2">
              <a:lumMod val="75000"/>
            </a:schemeClr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Хорда 12"/>
          <p:cNvSpPr/>
          <p:nvPr/>
        </p:nvSpPr>
        <p:spPr>
          <a:xfrm rot="6825046">
            <a:off x="2232985" y="3201694"/>
            <a:ext cx="2124652" cy="2097101"/>
          </a:xfrm>
          <a:prstGeom prst="chord">
            <a:avLst/>
          </a:prstGeom>
          <a:solidFill>
            <a:schemeClr val="accent6">
              <a:lumMod val="5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Хорда 13"/>
          <p:cNvSpPr/>
          <p:nvPr/>
        </p:nvSpPr>
        <p:spPr>
          <a:xfrm rot="6825046">
            <a:off x="4467591" y="3259387"/>
            <a:ext cx="2124652" cy="2097101"/>
          </a:xfrm>
          <a:prstGeom prst="chord">
            <a:avLst/>
          </a:prstGeom>
          <a:solidFill>
            <a:schemeClr val="accent6">
              <a:lumMod val="5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Хорда 14"/>
          <p:cNvSpPr/>
          <p:nvPr/>
        </p:nvSpPr>
        <p:spPr>
          <a:xfrm rot="6825046">
            <a:off x="6698115" y="3381749"/>
            <a:ext cx="2124652" cy="2097101"/>
          </a:xfrm>
          <a:prstGeom prst="chord">
            <a:avLst/>
          </a:prstGeom>
          <a:solidFill>
            <a:schemeClr val="accent6">
              <a:lumMod val="5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олілінія 15"/>
          <p:cNvSpPr/>
          <p:nvPr/>
        </p:nvSpPr>
        <p:spPr>
          <a:xfrm>
            <a:off x="251520" y="4605356"/>
            <a:ext cx="1284561" cy="1437320"/>
          </a:xfrm>
          <a:custGeom>
            <a:avLst/>
            <a:gdLst>
              <a:gd name="connsiteX0" fmla="*/ 396950 w 1284561"/>
              <a:gd name="connsiteY0" fmla="*/ 0 h 1437320"/>
              <a:gd name="connsiteX1" fmla="*/ 36732 w 1284561"/>
              <a:gd name="connsiteY1" fmla="*/ 1205345 h 1437320"/>
              <a:gd name="connsiteX2" fmla="*/ 1186659 w 1284561"/>
              <a:gd name="connsiteY2" fmla="*/ 1330036 h 1437320"/>
              <a:gd name="connsiteX3" fmla="*/ 1145095 w 1284561"/>
              <a:gd name="connsiteY3" fmla="*/ 0 h 1437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4561" h="1437320">
                <a:moveTo>
                  <a:pt x="396950" y="0"/>
                </a:moveTo>
                <a:cubicBezTo>
                  <a:pt x="151032" y="491836"/>
                  <a:pt x="-94886" y="983672"/>
                  <a:pt x="36732" y="1205345"/>
                </a:cubicBezTo>
                <a:cubicBezTo>
                  <a:pt x="168350" y="1427018"/>
                  <a:pt x="1001932" y="1530927"/>
                  <a:pt x="1186659" y="1330036"/>
                </a:cubicBezTo>
                <a:cubicBezTo>
                  <a:pt x="1371386" y="1129145"/>
                  <a:pt x="1258240" y="564572"/>
                  <a:pt x="1145095" y="0"/>
                </a:cubicBezTo>
              </a:path>
            </a:pathLst>
          </a:custGeom>
          <a:solidFill>
            <a:schemeClr val="bg2">
              <a:lumMod val="75000"/>
            </a:schemeClr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олілінія 16"/>
          <p:cNvSpPr/>
          <p:nvPr/>
        </p:nvSpPr>
        <p:spPr>
          <a:xfrm>
            <a:off x="2478912" y="4687164"/>
            <a:ext cx="1284561" cy="1437320"/>
          </a:xfrm>
          <a:custGeom>
            <a:avLst/>
            <a:gdLst>
              <a:gd name="connsiteX0" fmla="*/ 396950 w 1284561"/>
              <a:gd name="connsiteY0" fmla="*/ 0 h 1437320"/>
              <a:gd name="connsiteX1" fmla="*/ 36732 w 1284561"/>
              <a:gd name="connsiteY1" fmla="*/ 1205345 h 1437320"/>
              <a:gd name="connsiteX2" fmla="*/ 1186659 w 1284561"/>
              <a:gd name="connsiteY2" fmla="*/ 1330036 h 1437320"/>
              <a:gd name="connsiteX3" fmla="*/ 1145095 w 1284561"/>
              <a:gd name="connsiteY3" fmla="*/ 0 h 1437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4561" h="1437320">
                <a:moveTo>
                  <a:pt x="396950" y="0"/>
                </a:moveTo>
                <a:cubicBezTo>
                  <a:pt x="151032" y="491836"/>
                  <a:pt x="-94886" y="983672"/>
                  <a:pt x="36732" y="1205345"/>
                </a:cubicBezTo>
                <a:cubicBezTo>
                  <a:pt x="168350" y="1427018"/>
                  <a:pt x="1001932" y="1530927"/>
                  <a:pt x="1186659" y="1330036"/>
                </a:cubicBezTo>
                <a:cubicBezTo>
                  <a:pt x="1371386" y="1129145"/>
                  <a:pt x="1258240" y="564572"/>
                  <a:pt x="1145095" y="0"/>
                </a:cubicBezTo>
              </a:path>
            </a:pathLst>
          </a:custGeom>
          <a:solidFill>
            <a:schemeClr val="bg2">
              <a:lumMod val="75000"/>
            </a:schemeClr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лілінія 17"/>
          <p:cNvSpPr/>
          <p:nvPr/>
        </p:nvSpPr>
        <p:spPr>
          <a:xfrm>
            <a:off x="4682917" y="4720427"/>
            <a:ext cx="1284561" cy="1437320"/>
          </a:xfrm>
          <a:custGeom>
            <a:avLst/>
            <a:gdLst>
              <a:gd name="connsiteX0" fmla="*/ 396950 w 1284561"/>
              <a:gd name="connsiteY0" fmla="*/ 0 h 1437320"/>
              <a:gd name="connsiteX1" fmla="*/ 36732 w 1284561"/>
              <a:gd name="connsiteY1" fmla="*/ 1205345 h 1437320"/>
              <a:gd name="connsiteX2" fmla="*/ 1186659 w 1284561"/>
              <a:gd name="connsiteY2" fmla="*/ 1330036 h 1437320"/>
              <a:gd name="connsiteX3" fmla="*/ 1145095 w 1284561"/>
              <a:gd name="connsiteY3" fmla="*/ 0 h 1437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4561" h="1437320">
                <a:moveTo>
                  <a:pt x="396950" y="0"/>
                </a:moveTo>
                <a:cubicBezTo>
                  <a:pt x="151032" y="491836"/>
                  <a:pt x="-94886" y="983672"/>
                  <a:pt x="36732" y="1205345"/>
                </a:cubicBezTo>
                <a:cubicBezTo>
                  <a:pt x="168350" y="1427018"/>
                  <a:pt x="1001932" y="1530927"/>
                  <a:pt x="1186659" y="1330036"/>
                </a:cubicBezTo>
                <a:cubicBezTo>
                  <a:pt x="1371386" y="1129145"/>
                  <a:pt x="1258240" y="564572"/>
                  <a:pt x="1145095" y="0"/>
                </a:cubicBezTo>
              </a:path>
            </a:pathLst>
          </a:custGeom>
          <a:solidFill>
            <a:schemeClr val="bg2">
              <a:lumMod val="75000"/>
            </a:schemeClr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лілінія 18"/>
          <p:cNvSpPr/>
          <p:nvPr/>
        </p:nvSpPr>
        <p:spPr>
          <a:xfrm>
            <a:off x="6973327" y="4851604"/>
            <a:ext cx="1284561" cy="1437320"/>
          </a:xfrm>
          <a:custGeom>
            <a:avLst/>
            <a:gdLst>
              <a:gd name="connsiteX0" fmla="*/ 396950 w 1284561"/>
              <a:gd name="connsiteY0" fmla="*/ 0 h 1437320"/>
              <a:gd name="connsiteX1" fmla="*/ 36732 w 1284561"/>
              <a:gd name="connsiteY1" fmla="*/ 1205345 h 1437320"/>
              <a:gd name="connsiteX2" fmla="*/ 1186659 w 1284561"/>
              <a:gd name="connsiteY2" fmla="*/ 1330036 h 1437320"/>
              <a:gd name="connsiteX3" fmla="*/ 1145095 w 1284561"/>
              <a:gd name="connsiteY3" fmla="*/ 0 h 1437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4561" h="1437320">
                <a:moveTo>
                  <a:pt x="396950" y="0"/>
                </a:moveTo>
                <a:cubicBezTo>
                  <a:pt x="151032" y="491836"/>
                  <a:pt x="-94886" y="983672"/>
                  <a:pt x="36732" y="1205345"/>
                </a:cubicBezTo>
                <a:cubicBezTo>
                  <a:pt x="168350" y="1427018"/>
                  <a:pt x="1001932" y="1530927"/>
                  <a:pt x="1186659" y="1330036"/>
                </a:cubicBezTo>
                <a:cubicBezTo>
                  <a:pt x="1371386" y="1129145"/>
                  <a:pt x="1258240" y="564572"/>
                  <a:pt x="1145095" y="0"/>
                </a:cubicBezTo>
              </a:path>
            </a:pathLst>
          </a:custGeom>
          <a:solidFill>
            <a:schemeClr val="bg2">
              <a:lumMod val="75000"/>
            </a:schemeClr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 descr="C:\Users\анна\Desktop\71TkofRPGTL._SX355_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8" t="3396" r="9860" b="4529"/>
          <a:stretch/>
        </p:blipFill>
        <p:spPr bwMode="auto">
          <a:xfrm>
            <a:off x="504814" y="435713"/>
            <a:ext cx="1031268" cy="1020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Прямокутник 20"/>
          <p:cNvSpPr/>
          <p:nvPr/>
        </p:nvSpPr>
        <p:spPr>
          <a:xfrm>
            <a:off x="564552" y="1812629"/>
            <a:ext cx="675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Z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2" name="Рисунок 21" descr="C:\Users\анна\Desktop\41eVPa0N7ZL._SY450_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040" y="426221"/>
            <a:ext cx="758541" cy="10295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3" name="Прямокутник 22"/>
          <p:cNvSpPr/>
          <p:nvPr/>
        </p:nvSpPr>
        <p:spPr>
          <a:xfrm>
            <a:off x="2732303" y="1812629"/>
            <a:ext cx="7777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g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4" name="Рисунок 23" descr="C:\Users\анна\Desktop\93214254-612x61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296" y="435714"/>
            <a:ext cx="1004842" cy="10295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5" name="Прямокутник 24"/>
          <p:cNvSpPr/>
          <p:nvPr/>
        </p:nvSpPr>
        <p:spPr>
          <a:xfrm>
            <a:off x="4909522" y="1835915"/>
            <a:ext cx="9460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M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6" name="Рисунок 25" descr="C:\Users\анна\Desktop\p18liaj7p11rt81smf1st110glo73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4" t="5862" r="9322" b="3793"/>
          <a:stretch/>
        </p:blipFill>
        <p:spPr bwMode="auto">
          <a:xfrm>
            <a:off x="7141119" y="525080"/>
            <a:ext cx="1201188" cy="8507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7" name="Прямокутник 26"/>
          <p:cNvSpPr/>
          <p:nvPr/>
        </p:nvSpPr>
        <p:spPr>
          <a:xfrm>
            <a:off x="7286197" y="1874886"/>
            <a:ext cx="7585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C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8" name="Рисунок 27" descr="C:\Users\анна\Desktop\HiPPO-e1411411872663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9" r="14500"/>
          <a:stretch/>
        </p:blipFill>
        <p:spPr bwMode="auto">
          <a:xfrm>
            <a:off x="504813" y="3520608"/>
            <a:ext cx="1196081" cy="902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9" name="Прямокутник 28"/>
          <p:cNvSpPr/>
          <p:nvPr/>
        </p:nvSpPr>
        <p:spPr>
          <a:xfrm>
            <a:off x="536251" y="4782376"/>
            <a:ext cx="8402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H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0" name="Рисунок 29" descr="C:\Users\анна\Desktop\istockphoto-465413382-612x612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08" t="10205" r="14796" b="14285"/>
          <a:stretch/>
        </p:blipFill>
        <p:spPr bwMode="auto">
          <a:xfrm>
            <a:off x="2786336" y="3491416"/>
            <a:ext cx="1017949" cy="10102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1" name="Прямокутник 30"/>
          <p:cNvSpPr/>
          <p:nvPr/>
        </p:nvSpPr>
        <p:spPr>
          <a:xfrm>
            <a:off x="2751539" y="4832845"/>
            <a:ext cx="7585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P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2" name="Рисунок 31" descr="C:\Users\анна\Desktop\Animals\trend-image-of-elephant-facts-about-elephants-types-dk-find-out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300" y="3644617"/>
            <a:ext cx="1244651" cy="9701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3" name="Прямокутник 32"/>
          <p:cNvSpPr/>
          <p:nvPr/>
        </p:nvSpPr>
        <p:spPr>
          <a:xfrm>
            <a:off x="5003296" y="4902177"/>
            <a:ext cx="7585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E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4" name="Рисунок 33" descr="C:\Users\анна\Desktop\5203075-lion-images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3" t="5918" r="8876" b="3549"/>
          <a:stretch/>
        </p:blipFill>
        <p:spPr bwMode="auto">
          <a:xfrm>
            <a:off x="7194642" y="3583324"/>
            <a:ext cx="1103409" cy="11371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5" name="Прямокутник 34"/>
          <p:cNvSpPr/>
          <p:nvPr/>
        </p:nvSpPr>
        <p:spPr>
          <a:xfrm>
            <a:off x="7353522" y="5067283"/>
            <a:ext cx="6912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lsville" pitchFamily="2" charset="0"/>
              </a:rPr>
              <a:t>L</a:t>
            </a:r>
            <a:endParaRPr lang="uk-UA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32199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Экран (4:3)</PresentationFormat>
  <Paragraphs>22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3</cp:revision>
  <dcterms:created xsi:type="dcterms:W3CDTF">2010-02-23T11:30:32Z</dcterms:created>
  <dcterms:modified xsi:type="dcterms:W3CDTF">2019-02-16T10:19:10Z</dcterms:modified>
</cp:coreProperties>
</file>