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242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242361" y="476672"/>
            <a:ext cx="2592288" cy="1368152"/>
          </a:xfrm>
          <a:prstGeom prst="rect">
            <a:avLst/>
          </a:prstGeom>
          <a:ln w="38100">
            <a:solidFill>
              <a:srgbClr val="0033CC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кутник 2"/>
          <p:cNvSpPr/>
          <p:nvPr/>
        </p:nvSpPr>
        <p:spPr>
          <a:xfrm>
            <a:off x="3051804" y="471435"/>
            <a:ext cx="2592288" cy="1368152"/>
          </a:xfrm>
          <a:prstGeom prst="rect">
            <a:avLst/>
          </a:prstGeom>
          <a:ln w="38100">
            <a:solidFill>
              <a:srgbClr val="0033CC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кутник 3"/>
          <p:cNvSpPr/>
          <p:nvPr/>
        </p:nvSpPr>
        <p:spPr>
          <a:xfrm>
            <a:off x="5940152" y="476672"/>
            <a:ext cx="2592288" cy="1368152"/>
          </a:xfrm>
          <a:prstGeom prst="rect">
            <a:avLst/>
          </a:prstGeom>
          <a:ln w="38100">
            <a:solidFill>
              <a:srgbClr val="0033CC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 descr="C:\Users\анна\Desktop\tiger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069" y="547967"/>
            <a:ext cx="1857375" cy="122556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1" name="Пряма сполучна лінія 10"/>
          <p:cNvCxnSpPr/>
          <p:nvPr/>
        </p:nvCxnSpPr>
        <p:spPr>
          <a:xfrm>
            <a:off x="1571328" y="476672"/>
            <a:ext cx="0" cy="1368152"/>
          </a:xfrm>
          <a:prstGeom prst="line">
            <a:avLst/>
          </a:prstGeom>
          <a:ln w="28575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Рисунок 11" descr="C:\Users\анна\Desktop\71v+39WTQeL._SL1500_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20" r="26259"/>
          <a:stretch/>
        </p:blipFill>
        <p:spPr bwMode="auto">
          <a:xfrm>
            <a:off x="3896536" y="547967"/>
            <a:ext cx="1021650" cy="127384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4" name="Пряма сполучна лінія 13"/>
          <p:cNvCxnSpPr/>
          <p:nvPr/>
        </p:nvCxnSpPr>
        <p:spPr>
          <a:xfrm>
            <a:off x="4393506" y="453663"/>
            <a:ext cx="0" cy="1368152"/>
          </a:xfrm>
          <a:prstGeom prst="line">
            <a:avLst/>
          </a:prstGeom>
          <a:ln w="28575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Рисунок 15" descr="C:\Users\анна\Desktop\HiPPO-e1411411872663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49" r="14500"/>
          <a:stretch/>
        </p:blipFill>
        <p:spPr bwMode="auto">
          <a:xfrm>
            <a:off x="6234964" y="575645"/>
            <a:ext cx="1738297" cy="122556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7" name="Пряма сполучна лінія 16"/>
          <p:cNvCxnSpPr/>
          <p:nvPr/>
        </p:nvCxnSpPr>
        <p:spPr>
          <a:xfrm>
            <a:off x="7240519" y="500815"/>
            <a:ext cx="0" cy="1368152"/>
          </a:xfrm>
          <a:prstGeom prst="line">
            <a:avLst/>
          </a:prstGeom>
          <a:ln w="28575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кутник 17"/>
          <p:cNvSpPr/>
          <p:nvPr/>
        </p:nvSpPr>
        <p:spPr>
          <a:xfrm>
            <a:off x="242361" y="1997224"/>
            <a:ext cx="2592288" cy="1368152"/>
          </a:xfrm>
          <a:prstGeom prst="rect">
            <a:avLst/>
          </a:prstGeom>
          <a:ln w="38100">
            <a:solidFill>
              <a:srgbClr val="0033CC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кутник 18"/>
          <p:cNvSpPr/>
          <p:nvPr/>
        </p:nvSpPr>
        <p:spPr>
          <a:xfrm>
            <a:off x="242361" y="3501008"/>
            <a:ext cx="2592288" cy="1368152"/>
          </a:xfrm>
          <a:prstGeom prst="rect">
            <a:avLst/>
          </a:prstGeom>
          <a:ln w="38100">
            <a:solidFill>
              <a:srgbClr val="0033CC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кутник 19"/>
          <p:cNvSpPr/>
          <p:nvPr/>
        </p:nvSpPr>
        <p:spPr>
          <a:xfrm>
            <a:off x="242361" y="5013176"/>
            <a:ext cx="2592288" cy="1368152"/>
          </a:xfrm>
          <a:prstGeom prst="rect">
            <a:avLst/>
          </a:prstGeom>
          <a:ln w="38100">
            <a:solidFill>
              <a:srgbClr val="0033CC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кутник 20"/>
          <p:cNvSpPr/>
          <p:nvPr/>
        </p:nvSpPr>
        <p:spPr>
          <a:xfrm>
            <a:off x="3051804" y="1997224"/>
            <a:ext cx="2592288" cy="1368152"/>
          </a:xfrm>
          <a:prstGeom prst="rect">
            <a:avLst/>
          </a:prstGeom>
          <a:ln w="38100">
            <a:solidFill>
              <a:srgbClr val="0033CC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кутник 21"/>
          <p:cNvSpPr/>
          <p:nvPr/>
        </p:nvSpPr>
        <p:spPr>
          <a:xfrm>
            <a:off x="3051804" y="3501008"/>
            <a:ext cx="2592288" cy="1368152"/>
          </a:xfrm>
          <a:prstGeom prst="rect">
            <a:avLst/>
          </a:prstGeom>
          <a:ln w="38100">
            <a:solidFill>
              <a:srgbClr val="0033CC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кутник 23"/>
          <p:cNvSpPr/>
          <p:nvPr/>
        </p:nvSpPr>
        <p:spPr>
          <a:xfrm>
            <a:off x="5940152" y="2015449"/>
            <a:ext cx="2592288" cy="1368152"/>
          </a:xfrm>
          <a:prstGeom prst="rect">
            <a:avLst/>
          </a:prstGeom>
          <a:ln w="38100">
            <a:solidFill>
              <a:srgbClr val="0033CC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кутник 24"/>
          <p:cNvSpPr/>
          <p:nvPr/>
        </p:nvSpPr>
        <p:spPr>
          <a:xfrm>
            <a:off x="5940152" y="3515963"/>
            <a:ext cx="2592288" cy="1368152"/>
          </a:xfrm>
          <a:prstGeom prst="rect">
            <a:avLst/>
          </a:prstGeom>
          <a:ln w="38100">
            <a:solidFill>
              <a:srgbClr val="0033CC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Рисунок 25" descr="C:\Users\анна\Desktop\41eVPa0N7ZL._SY450_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105558"/>
            <a:ext cx="1118383" cy="121926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7" name="Пряма сполучна лінія 26"/>
          <p:cNvCxnSpPr/>
          <p:nvPr/>
        </p:nvCxnSpPr>
        <p:spPr>
          <a:xfrm>
            <a:off x="1563238" y="2015449"/>
            <a:ext cx="0" cy="1368152"/>
          </a:xfrm>
          <a:prstGeom prst="line">
            <a:avLst/>
          </a:prstGeom>
          <a:ln w="28575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Рисунок 27" descr="C:\Users\анна\Desktop\istockphoto-465413382-612x612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08" t="10205" r="14796" b="14285"/>
          <a:stretch/>
        </p:blipFill>
        <p:spPr bwMode="auto">
          <a:xfrm>
            <a:off x="3630247" y="2044836"/>
            <a:ext cx="1370581" cy="130937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29" name="Пряма сполучна лінія 28"/>
          <p:cNvCxnSpPr/>
          <p:nvPr/>
        </p:nvCxnSpPr>
        <p:spPr>
          <a:xfrm>
            <a:off x="4381267" y="2015449"/>
            <a:ext cx="0" cy="1368152"/>
          </a:xfrm>
          <a:prstGeom prst="line">
            <a:avLst/>
          </a:prstGeom>
          <a:ln w="28575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Рисунок 29" descr="C:\Users\анна\Desktop\93214254-612x612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815" y="2082756"/>
            <a:ext cx="1200890" cy="126986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1" name="Пряма сполучна лінія 30"/>
          <p:cNvCxnSpPr/>
          <p:nvPr/>
        </p:nvCxnSpPr>
        <p:spPr>
          <a:xfrm>
            <a:off x="7240519" y="1997224"/>
            <a:ext cx="0" cy="1368152"/>
          </a:xfrm>
          <a:prstGeom prst="line">
            <a:avLst/>
          </a:prstGeom>
          <a:ln w="28575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Рисунок 33" descr="C:\Users\анна\Desktop\71TkofRPGTL._SX355_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78" t="3396" r="9860" b="4529"/>
          <a:stretch/>
        </p:blipFill>
        <p:spPr bwMode="auto">
          <a:xfrm>
            <a:off x="3603310" y="3587347"/>
            <a:ext cx="1383971" cy="123502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35" name="Пряма сполучна лінія 34"/>
          <p:cNvCxnSpPr/>
          <p:nvPr/>
        </p:nvCxnSpPr>
        <p:spPr>
          <a:xfrm>
            <a:off x="4381267" y="3501008"/>
            <a:ext cx="0" cy="1368152"/>
          </a:xfrm>
          <a:prstGeom prst="line">
            <a:avLst/>
          </a:prstGeom>
          <a:ln w="28575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Рисунок 35" descr="C:\Users\анна\Desktop\Animals\trend-image-of-elephant-facts-about-elephants-types-dk-find-out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522" y="3584473"/>
            <a:ext cx="1845739" cy="126671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7" name="Пряма сполучна лінія 36"/>
          <p:cNvCxnSpPr/>
          <p:nvPr/>
        </p:nvCxnSpPr>
        <p:spPr>
          <a:xfrm>
            <a:off x="7240519" y="3533753"/>
            <a:ext cx="0" cy="1368152"/>
          </a:xfrm>
          <a:prstGeom prst="line">
            <a:avLst/>
          </a:prstGeom>
          <a:ln w="28575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Рисунок 37" descr="C:\Users\анна\Desktop\Nile_crocodile_white_background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465" y="3862229"/>
            <a:ext cx="2418080" cy="7112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9" name="Пряма сполучна лінія 38"/>
          <p:cNvCxnSpPr/>
          <p:nvPr/>
        </p:nvCxnSpPr>
        <p:spPr>
          <a:xfrm>
            <a:off x="1571328" y="3520785"/>
            <a:ext cx="0" cy="1368152"/>
          </a:xfrm>
          <a:prstGeom prst="line">
            <a:avLst/>
          </a:prstGeom>
          <a:ln w="28575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" name="Рисунок 39" descr="C:\Users\анна\Desktop\c73ed0bbf980633cc88379ba09a51d2a.jpg"/>
          <p:cNvPicPr/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93" b="14334"/>
          <a:stretch/>
        </p:blipFill>
        <p:spPr bwMode="auto">
          <a:xfrm>
            <a:off x="675349" y="5068958"/>
            <a:ext cx="1791958" cy="125658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41" name="Пряма сполучна лінія 40"/>
          <p:cNvCxnSpPr/>
          <p:nvPr/>
        </p:nvCxnSpPr>
        <p:spPr>
          <a:xfrm>
            <a:off x="1571328" y="5041337"/>
            <a:ext cx="0" cy="1368152"/>
          </a:xfrm>
          <a:prstGeom prst="line">
            <a:avLst/>
          </a:prstGeom>
          <a:ln w="28575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Прямокутник 4"/>
          <p:cNvSpPr/>
          <p:nvPr/>
        </p:nvSpPr>
        <p:spPr>
          <a:xfrm>
            <a:off x="174332" y="84331"/>
            <a:ext cx="34163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Appendix 2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Make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up an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Animal</a:t>
            </a:r>
            <a:r>
              <a:rPr lang="uk-UA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en-US" dirty="0"/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558864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8</Words>
  <Application>Microsoft Office PowerPoint</Application>
  <PresentationFormat>Экран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Sara Yasmeen (Wipro Technologies)</dc:creator>
  <cp:lastModifiedBy>Пользователь Windows</cp:lastModifiedBy>
  <cp:revision>5</cp:revision>
  <dcterms:created xsi:type="dcterms:W3CDTF">2010-02-23T11:30:32Z</dcterms:created>
  <dcterms:modified xsi:type="dcterms:W3CDTF">2019-02-16T10:25:15Z</dcterms:modified>
</cp:coreProperties>
</file>