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6858000" cy="9144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75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9" t="1346" r="13731" b="1734"/>
          <a:stretch/>
        </p:blipFill>
        <p:spPr bwMode="auto">
          <a:xfrm rot="5400000">
            <a:off x="-775943" y="1510057"/>
            <a:ext cx="8420162" cy="6847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0" y="0"/>
            <a:ext cx="685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Appendix 3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Listen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Tick</a:t>
            </a:r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Tick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and say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13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</Words>
  <Application>Microsoft Office PowerPoint</Application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11</cp:revision>
  <dcterms:created xsi:type="dcterms:W3CDTF">2010-02-23T11:30:32Z</dcterms:created>
  <dcterms:modified xsi:type="dcterms:W3CDTF">2019-02-16T10:25:37Z</dcterms:modified>
</cp:coreProperties>
</file>