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>
            <a:off x="24199" y="792135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круглений прямокутник 7"/>
          <p:cNvSpPr/>
          <p:nvPr/>
        </p:nvSpPr>
        <p:spPr>
          <a:xfrm>
            <a:off x="2322476" y="792135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круглений прямокутник 8"/>
          <p:cNvSpPr/>
          <p:nvPr/>
        </p:nvSpPr>
        <p:spPr>
          <a:xfrm>
            <a:off x="4595040" y="779770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круглений прямокутник 9"/>
          <p:cNvSpPr/>
          <p:nvPr/>
        </p:nvSpPr>
        <p:spPr>
          <a:xfrm>
            <a:off x="6872808" y="756825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круглений прямокутник 10"/>
          <p:cNvSpPr/>
          <p:nvPr/>
        </p:nvSpPr>
        <p:spPr>
          <a:xfrm>
            <a:off x="26934" y="3858660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круглений прямокутник 11"/>
          <p:cNvSpPr/>
          <p:nvPr/>
        </p:nvSpPr>
        <p:spPr>
          <a:xfrm>
            <a:off x="2326157" y="3866712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круглений прямокутник 12"/>
          <p:cNvSpPr/>
          <p:nvPr/>
        </p:nvSpPr>
        <p:spPr>
          <a:xfrm>
            <a:off x="4595040" y="3866711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круглений прямокутник 13"/>
          <p:cNvSpPr/>
          <p:nvPr/>
        </p:nvSpPr>
        <p:spPr>
          <a:xfrm>
            <a:off x="6889294" y="3852479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 descr="C:\Users\анна\Desktop\71TkofRPGTL._SX355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>
            <a:off x="228656" y="1495985"/>
            <a:ext cx="1900683" cy="15217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Прямокутник 15"/>
          <p:cNvSpPr/>
          <p:nvPr/>
        </p:nvSpPr>
        <p:spPr>
          <a:xfrm>
            <a:off x="35222" y="3090552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78829" y="1349412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кутник 17"/>
          <p:cNvSpPr/>
          <p:nvPr/>
        </p:nvSpPr>
        <p:spPr>
          <a:xfrm>
            <a:off x="2339053" y="3088741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Прямокутник 18"/>
          <p:cNvSpPr/>
          <p:nvPr/>
        </p:nvSpPr>
        <p:spPr>
          <a:xfrm>
            <a:off x="4627471" y="3088741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Прямокутник 19"/>
          <p:cNvSpPr/>
          <p:nvPr/>
        </p:nvSpPr>
        <p:spPr>
          <a:xfrm>
            <a:off x="6873761" y="3044543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Прямокутник 20"/>
          <p:cNvSpPr/>
          <p:nvPr/>
        </p:nvSpPr>
        <p:spPr>
          <a:xfrm>
            <a:off x="26934" y="6213552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>
            <a:off x="2339053" y="6220313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>
            <a:off x="4576630" y="6177579"/>
            <a:ext cx="235352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an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Прямокутник 23"/>
          <p:cNvSpPr/>
          <p:nvPr/>
        </p:nvSpPr>
        <p:spPr>
          <a:xfrm>
            <a:off x="6889994" y="6177579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5" name="Рисунок 24" descr="C:\Users\анна\Desktop\41eVPa0N7ZL._SY450_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771" y="1300736"/>
            <a:ext cx="1512168" cy="1810116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Овал 25"/>
          <p:cNvSpPr/>
          <p:nvPr/>
        </p:nvSpPr>
        <p:spPr>
          <a:xfrm>
            <a:off x="3374855" y="1157222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 descr="C:\Users\анна\Desktop\93214254-612x6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313" y="1185656"/>
            <a:ext cx="1728192" cy="1837951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Овал 27"/>
          <p:cNvSpPr/>
          <p:nvPr/>
        </p:nvSpPr>
        <p:spPr>
          <a:xfrm>
            <a:off x="4978837" y="1185350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 descr="C:\Users\анна\Desktop\p18liaj7p11rt81smf1st110glo73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>
            <a:off x="7099642" y="1401027"/>
            <a:ext cx="1907945" cy="13000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0" name="Овал 29"/>
          <p:cNvSpPr/>
          <p:nvPr/>
        </p:nvSpPr>
        <p:spPr>
          <a:xfrm>
            <a:off x="6961913" y="1793682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Рисунок 30" descr="C:\Users\анна\Desktop\HiPPO-e141141187266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>
            <a:off x="206737" y="4651711"/>
            <a:ext cx="2035868" cy="12718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" name="Овал 31"/>
          <p:cNvSpPr/>
          <p:nvPr/>
        </p:nvSpPr>
        <p:spPr>
          <a:xfrm>
            <a:off x="78829" y="4983259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 descr="C:\Users\анна\Desktop\istockphoto-465413382-612x61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2654106" y="4324981"/>
            <a:ext cx="1797773" cy="17890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4" name="Овал 33"/>
          <p:cNvSpPr/>
          <p:nvPr/>
        </p:nvSpPr>
        <p:spPr>
          <a:xfrm>
            <a:off x="2510784" y="4171165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Рисунок 34" descr="C:\Users\анна\Desktop\Animals\trend-image-of-elephant-facts-about-elephants-types-dk-find-out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94" y="4399524"/>
            <a:ext cx="2137200" cy="1451465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Овал 35"/>
          <p:cNvSpPr/>
          <p:nvPr/>
        </p:nvSpPr>
        <p:spPr>
          <a:xfrm>
            <a:off x="4627471" y="4288235"/>
            <a:ext cx="1110831" cy="1023402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 descr="C:\Users\анна\Desktop\5203075-lion-images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>
            <a:off x="7112543" y="4113196"/>
            <a:ext cx="1788972" cy="19501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8" name="Овал 37"/>
          <p:cNvSpPr/>
          <p:nvPr/>
        </p:nvSpPr>
        <p:spPr>
          <a:xfrm>
            <a:off x="7285722" y="4224156"/>
            <a:ext cx="1110831" cy="1023402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кутник 2"/>
          <p:cNvSpPr/>
          <p:nvPr/>
        </p:nvSpPr>
        <p:spPr>
          <a:xfrm>
            <a:off x="206737" y="188640"/>
            <a:ext cx="60372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Appendix 4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Draw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Animal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Faces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Draw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and name the animals</a:t>
            </a:r>
            <a:r>
              <a:rPr lang="en-US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200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>
            <a:off x="35222" y="1090698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круглений прямокутник 7"/>
          <p:cNvSpPr/>
          <p:nvPr/>
        </p:nvSpPr>
        <p:spPr>
          <a:xfrm>
            <a:off x="2339053" y="1090697"/>
            <a:ext cx="2232248" cy="2957977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кутник 15"/>
          <p:cNvSpPr/>
          <p:nvPr/>
        </p:nvSpPr>
        <p:spPr>
          <a:xfrm>
            <a:off x="32487" y="3429000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Прямокутник 17"/>
          <p:cNvSpPr/>
          <p:nvPr/>
        </p:nvSpPr>
        <p:spPr>
          <a:xfrm>
            <a:off x="2323546" y="3429000"/>
            <a:ext cx="2215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 is a __________ .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9" name="Рисунок 38" descr="C:\Users\анна\Desktop\71v+39WTQeL._SL1500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>
            <a:off x="385375" y="1354057"/>
            <a:ext cx="1509894" cy="21209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Рисунок 39" descr="C:\Users\анна\Desktop\tiger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740" y="1771378"/>
            <a:ext cx="1991236" cy="1356613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Овал 40"/>
          <p:cNvSpPr/>
          <p:nvPr/>
        </p:nvSpPr>
        <p:spPr>
          <a:xfrm>
            <a:off x="957855" y="1222628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509694" y="1654676"/>
            <a:ext cx="936104" cy="864096"/>
          </a:xfrm>
          <a:prstGeom prst="ellipse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9500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62</Words>
  <Application>Microsoft Office PowerPoint</Application>
  <PresentationFormat>Экран (4:3)</PresentationFormat>
  <Paragraphs>11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12</cp:revision>
  <dcterms:created xsi:type="dcterms:W3CDTF">2010-02-23T11:30:32Z</dcterms:created>
  <dcterms:modified xsi:type="dcterms:W3CDTF">2019-02-16T10:26:01Z</dcterms:modified>
</cp:coreProperties>
</file>