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7" r:id="rId3"/>
    <p:sldId id="265" r:id="rId4"/>
    <p:sldId id="259" r:id="rId5"/>
    <p:sldId id="280" r:id="rId6"/>
    <p:sldId id="277" r:id="rId7"/>
    <p:sldId id="260" r:id="rId8"/>
    <p:sldId id="275" r:id="rId9"/>
    <p:sldId id="274" r:id="rId10"/>
    <p:sldId id="278" r:id="rId11"/>
    <p:sldId id="282" r:id="rId12"/>
    <p:sldId id="281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3744D-81EA-47FC-9C38-AECFE79C2F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248529E-CF6A-47C7-958E-8D818CC4BD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4B0B564-A995-4B4D-B801-612E0B917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13F7957-E1DB-47D6-9271-0F1C2A0E0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626C92-6DBF-4D5C-BDA5-F40A96254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8079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0B81A7-F14B-4DEF-8071-D1A2E6984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624342F-7B3B-4B2D-85CE-FF4C41B72C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FBAFA7-91CC-4B36-9638-41BA26DCF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1C271FE-52F7-4152-8073-AC9D07799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9BCA9C-BC6C-44D2-A9BE-868D40844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6382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DC7F5-B32D-4905-8C9F-53F61688B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BDDA1C5-783D-4DE5-9B5A-E69FB3430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DE4B748-9CF9-41E7-A774-EA91AA251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4AE251A-4969-4083-8339-09EA95AB9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F5588F1-82BF-402C-A8DF-1E7A5021C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5939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4C014F-AD17-4B74-B048-447753D7B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468AA6D-B967-4332-97FB-E7CA8ADE16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A8DC9728-5BEF-4442-B10D-E775E6CBAD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89B96AE-5E0F-476E-8D9C-624A282F4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E93C5F0-C987-4288-B8F0-5B36F4A82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38C199E-AAB0-4C15-A2FC-E77B86483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2020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AC2894-9670-494C-9911-4825BEC4F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937E63C-20FE-4286-A32D-BC5D5D4A6A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58B79BD-AC6B-4C00-95B1-F23B27CFC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68EE8CD-FD19-439A-8480-C0BE930EF8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BD7D5CB-73F5-4743-B87C-68FDD3A169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17874F74-5F96-474D-A577-9392EE828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0542D06-B238-4DA4-8A56-F9011F7CD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06C358B-404A-4844-AF82-866923505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0408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248706-4187-4C5E-8EA1-408D1DF3C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9455447-F20A-4735-A82F-6AB63CF07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3C4F7D9-00ED-4661-AA1D-08B972B27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23A75FB-A1BA-4FA6-880A-2D93A7072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2854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C7D1921-40A9-4C3B-87C6-5F0408C5C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6FB6AB2-B645-4DCC-89C1-4A40D628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34FC8420-31D2-4A81-9B6D-E7F8BEF2A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0215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AE3B93-99E8-4294-887C-535B27AF4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D688F1C-01D2-4675-AED7-C9D5EBD05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38086AE-2A12-48F6-AB21-EC0428D290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961531D-ADA2-452B-8E81-97D273E6F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319A193-B5F4-4A66-B07E-6A6ADB14A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371342D-9186-483E-B85C-10B5A2C49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4396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0895D7-111E-44DB-A55D-95FB20594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71ED4344-3D27-4D74-914B-92E4BAE8DA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5D00EFF-96BC-4BAF-B280-A7C326026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CAB1E59-68F5-459C-B5E6-2DD442A64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27C280B-0736-4A4F-BCC5-4014FA986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5FB808D-D37F-459A-AFED-7347D85FC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372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CEE667-7366-4527-96E5-CC68ED0CD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F116931-30D1-49DC-960D-1E5050BA9A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AC41D29-E141-4423-8D2D-17546CE0A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43B423A-EFAF-49FE-B88A-A5EB71503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FE9CEC3-9AB4-4B07-A8D0-39E0396D4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0075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790755C-CDFC-4A15-AE4B-7696ADE505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D8BC58A-9161-47AF-B3DD-C417E41C76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009A48-F9B7-4A10-AEBC-1128236BB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D8E0994-5B6A-4547-96E6-2015CD6B6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F2A7068-D4AF-4FF4-A985-A3B90D6C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307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74000">
              <a:srgbClr val="FFFF00"/>
            </a:gs>
            <a:gs pos="83000">
              <a:srgbClr val="FFFF00"/>
            </a:gs>
            <a:gs pos="100000">
              <a:srgbClr val="FFF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BD1233D3-C983-459F-8A28-5185D6DC8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D8A30E8-BAA9-4670-9A9B-07BEEA84FF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98C1D4B-DE54-4136-ABBA-E3AB642676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51690-19A9-4962-9686-0A958998EF93}" type="datetimeFigureOut">
              <a:rPr lang="uk-UA" smtClean="0"/>
              <a:t>17.09.2025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B498DD6-6197-4E4B-BA40-919A2812E6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8B2A6B-BE95-4452-89A8-AF796D2FC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94D21-2A04-4D69-95C2-F42E39E7CE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5062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NWwid8OAVM?feature=oemb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PdibUMm1uh4?feature=oemb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медіа з Інтернету 1" title="Фізкультхвилинка - СКІК ТА СКОК - Веселі Дитячі Пісні - RoNika і ютуб канал З Любов'ю до Дітей">
            <a:hlinkClick r:id="" action="ppaction://media"/>
            <a:extLst>
              <a:ext uri="{FF2B5EF4-FFF2-40B4-BE49-F238E27FC236}">
                <a16:creationId xmlns:a16="http://schemas.microsoft.com/office/drawing/2014/main" id="{101BFE32-4232-47CD-98FD-76A209D4E9E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24026" y="685559"/>
            <a:ext cx="10924674" cy="6172441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AF90807-6606-456A-9864-86F8860A26B9}"/>
              </a:ext>
            </a:extLst>
          </p:cNvPr>
          <p:cNvSpPr/>
          <p:nvPr/>
        </p:nvSpPr>
        <p:spPr>
          <a:xfrm>
            <a:off x="924026" y="28875"/>
            <a:ext cx="10924674" cy="6566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 ранкову зарядку</a:t>
            </a:r>
          </a:p>
        </p:txBody>
      </p:sp>
    </p:spTree>
    <p:extLst>
      <p:ext uri="{BB962C8B-B14F-4D97-AF65-F5344CB8AC3E}">
        <p14:creationId xmlns:p14="http://schemas.microsoft.com/office/powerpoint/2010/main" val="231578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84D27B-0B53-478A-8C85-5C226BD4B0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8"/>
          <a:stretch/>
        </p:blipFill>
        <p:spPr>
          <a:xfrm>
            <a:off x="0" y="0"/>
            <a:ext cx="12157893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A502A0-706F-4DA5-A3A8-CEA6D3D63C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127" y="0"/>
            <a:ext cx="12317128" cy="684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38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уточок настрою &quot;Який я сьогодні&quot; (арт.585) | Elitclass">
            <a:extLst>
              <a:ext uri="{FF2B5EF4-FFF2-40B4-BE49-F238E27FC236}">
                <a16:creationId xmlns:a16="http://schemas.microsoft.com/office/drawing/2014/main" id="{C9E7081F-9D5F-465E-91CD-52395919684C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8" t="5623" r="17253"/>
          <a:stretch/>
        </p:blipFill>
        <p:spPr bwMode="auto">
          <a:xfrm>
            <a:off x="1397032" y="215418"/>
            <a:ext cx="8272485" cy="64376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40471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F60ECE76-E3CE-4BD8-A68C-C84A19A7B182}"/>
              </a:ext>
            </a:extLst>
          </p:cNvPr>
          <p:cNvSpPr/>
          <p:nvPr/>
        </p:nvSpPr>
        <p:spPr>
          <a:xfrm>
            <a:off x="105103" y="200579"/>
            <a:ext cx="12086897" cy="2690649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Пізнання функцій та можливостей людського тіла</a:t>
            </a:r>
            <a:endParaRPr lang="uk-UA" sz="4800" b="1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DD1A4DC-4677-4418-AE55-55A9E69A2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132" y="2726630"/>
            <a:ext cx="7173735" cy="404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184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F41F2575-0D6C-4357-B617-F6A0D17A366A}"/>
              </a:ext>
            </a:extLst>
          </p:cNvPr>
          <p:cNvSpPr/>
          <p:nvPr/>
        </p:nvSpPr>
        <p:spPr>
          <a:xfrm>
            <a:off x="474731" y="207174"/>
            <a:ext cx="11869669" cy="6463134"/>
          </a:xfrm>
          <a:prstGeom prst="roundRect">
            <a:avLst/>
          </a:prstGeom>
          <a:solidFill>
            <a:srgbClr val="00B0F0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4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Знайди</a:t>
            </a:r>
            <a:r>
              <a:rPr lang="ru-RU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покажи"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Запропонуйте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однокласнику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 яку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перегляду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Знайди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голову. 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покажи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вухо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."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"Покажи, де в тебе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лікоть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коліно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."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Знайди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руку і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посрахуй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тебе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."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"Покажи, де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твоє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."</a:t>
            </a:r>
          </a:p>
        </p:txBody>
      </p:sp>
    </p:spTree>
    <p:extLst>
      <p:ext uri="{BB962C8B-B14F-4D97-AF65-F5344CB8AC3E}">
        <p14:creationId xmlns:p14="http://schemas.microsoft.com/office/powerpoint/2010/main" val="270981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6C168A8-B62D-48E3-B19E-59998BFA5500}"/>
              </a:ext>
            </a:extLst>
          </p:cNvPr>
          <p:cNvSpPr txBox="1"/>
          <p:nvPr/>
        </p:nvSpPr>
        <p:spPr>
          <a:xfrm>
            <a:off x="89836" y="224355"/>
            <a:ext cx="1201232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араз ми подивимось дуже цікаве відео про те, що відбувається всередині нас! У ньому ми дізнаємося дивовижні таємниці про наше тіло: чому волосся росте, як швидко передаються наші думки та багато іншого.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Сідайте зручніше і приготуйтесь дивуватися, адже наше тіло — справжній дивовижний світ!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D89CCC-F446-4617-B9F8-CEDE6A78B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034" y="2471124"/>
            <a:ext cx="8538742" cy="43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2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Мультимедіа з Інтернету 2" title="ЦІКАВІ ФАКТИ ПРО ТІЛО ЛЮДИНИ ДЛЯ ДІТЕЙ / мультик українською">
            <a:hlinkClick r:id="" action="ppaction://media"/>
            <a:extLst>
              <a:ext uri="{FF2B5EF4-FFF2-40B4-BE49-F238E27FC236}">
                <a16:creationId xmlns:a16="http://schemas.microsoft.com/office/drawing/2014/main" id="{2F790234-D816-4EEE-B95E-CD00C29E753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9507" y="137031"/>
            <a:ext cx="11713946" cy="661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3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E86A8BA2-6A81-4DB6-81EB-4C911136349C}"/>
              </a:ext>
            </a:extLst>
          </p:cNvPr>
          <p:cNvSpPr/>
          <p:nvPr/>
        </p:nvSpPr>
        <p:spPr>
          <a:xfrm>
            <a:off x="322331" y="54773"/>
            <a:ext cx="11869669" cy="6803227"/>
          </a:xfrm>
          <a:prstGeom prst="roundRect">
            <a:avLst/>
          </a:prstGeom>
          <a:solidFill>
            <a:srgbClr val="00B0F0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Яку частину свого тіла ви тепер цінуєш ще більше?</a:t>
            </a:r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(Відповідь залежить від дитини, наприклад: "Я більше ціную свої очі, бо вони можуть розрізняти так багато кольорів", або "Я більше ціную свій мозок, бо він керує всім тілом так швидко".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75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F41F2575-0D6C-4357-B617-F6A0D17A366A}"/>
              </a:ext>
            </a:extLst>
          </p:cNvPr>
          <p:cNvSpPr/>
          <p:nvPr/>
        </p:nvSpPr>
        <p:spPr>
          <a:xfrm>
            <a:off x="474731" y="207173"/>
            <a:ext cx="11869669" cy="6803227"/>
          </a:xfrm>
          <a:prstGeom prst="roundRect">
            <a:avLst/>
          </a:prstGeom>
          <a:solidFill>
            <a:srgbClr val="00B0F0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ти думаєш, чому наше тіло постійно оновлюється?</a:t>
            </a:r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dirty="0"/>
              <a:t>(Наше тіло оновлюється, щоб залишатися здоровим. Воно замінює старі клітини на нові, щоб ми могли рости, відновлюватися після пошкоджень і залишатися сильними.)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47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B572A4F-2A09-43EF-82B2-034C796DE8B2}"/>
              </a:ext>
            </a:extLst>
          </p:cNvPr>
          <p:cNvPicPr/>
          <p:nvPr/>
        </p:nvPicPr>
        <p:blipFill rotWithShape="1">
          <a:blip r:embed="rId2"/>
          <a:srcRect l="20771" t="21966" r="25796" b="28618"/>
          <a:stretch/>
        </p:blipFill>
        <p:spPr bwMode="auto">
          <a:xfrm>
            <a:off x="969160" y="0"/>
            <a:ext cx="9387623" cy="69494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05131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8ECE4B8-7585-4994-974C-9B5852CFE63C}"/>
              </a:ext>
            </a:extLst>
          </p:cNvPr>
          <p:cNvSpPr txBox="1"/>
          <p:nvPr/>
        </p:nvSpPr>
        <p:spPr>
          <a:xfrm>
            <a:off x="173255" y="462013"/>
            <a:ext cx="11685069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Намалюй свою людину!</a:t>
            </a:r>
          </a:p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Подивись на цю фігурку. Вона схожа на справжню людину, але їй чогось не вистачає. Твоє завдання — оживити її!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Ось що тобі потрібно намалювати: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Обличчя: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Намалюй очі, ніс і рот, щоб твоя людина могла бачити, нюхати і посміхатися.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Волосся: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Додай зачіску, яка тобі подобається. Довге, коротке, кучеряве чи пряме — вигадай будь-яке!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Одяг: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Одягни свою людину у щось цікаве. Це може бути футболка, сукня, штани чи навіть костюм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супергероя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Дрібниці: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забудь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інші деталі — вуха, пальці на руках і ногах. Може, твоя людина носить окуляри чи капелюх?</a:t>
            </a:r>
          </a:p>
        </p:txBody>
      </p:sp>
    </p:spTree>
    <p:extLst>
      <p:ext uri="{BB962C8B-B14F-4D97-AF65-F5344CB8AC3E}">
        <p14:creationId xmlns:p14="http://schemas.microsoft.com/office/powerpoint/2010/main" val="1261526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10238C-AD14-44F8-8427-1F9497FC0ED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8" b="5185"/>
          <a:stretch/>
        </p:blipFill>
        <p:spPr bwMode="auto">
          <a:xfrm>
            <a:off x="3026426" y="1116531"/>
            <a:ext cx="5029919" cy="57414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548786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344</Words>
  <Application>Microsoft Office PowerPoint</Application>
  <PresentationFormat>Широкий екран</PresentationFormat>
  <Paragraphs>25</Paragraphs>
  <Slides>12</Slides>
  <Notes>0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131</cp:revision>
  <dcterms:created xsi:type="dcterms:W3CDTF">2025-01-28T17:53:11Z</dcterms:created>
  <dcterms:modified xsi:type="dcterms:W3CDTF">2025-09-17T17:43:39Z</dcterms:modified>
</cp:coreProperties>
</file>