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242" y="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23.01.2019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23.01.2019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23.01.2019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23.01.2019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23.01.2019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23.01.2019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23.01.2019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23.01.2019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23.01.2019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23.01.2019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23.01.2019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0A66AE-81F5-474A-B74B-EE41E9320F19}" type="datetimeFigureOut">
              <a:rPr lang="uk-UA" smtClean="0"/>
              <a:t>23.01.2019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F593F-0D5B-4CF0-BEE2-6583C73E7271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539552" y="260648"/>
            <a:ext cx="7848872" cy="6336704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олілінія 4"/>
          <p:cNvSpPr/>
          <p:nvPr/>
        </p:nvSpPr>
        <p:spPr>
          <a:xfrm>
            <a:off x="8291935" y="25121"/>
            <a:ext cx="457217" cy="526472"/>
          </a:xfrm>
          <a:custGeom>
            <a:avLst/>
            <a:gdLst>
              <a:gd name="connsiteX0" fmla="*/ 0 w 457217"/>
              <a:gd name="connsiteY0" fmla="*/ 207818 h 526472"/>
              <a:gd name="connsiteX1" fmla="*/ 290946 w 457217"/>
              <a:gd name="connsiteY1" fmla="*/ 0 h 526472"/>
              <a:gd name="connsiteX2" fmla="*/ 207819 w 457217"/>
              <a:gd name="connsiteY2" fmla="*/ 207818 h 526472"/>
              <a:gd name="connsiteX3" fmla="*/ 457200 w 457217"/>
              <a:gd name="connsiteY3" fmla="*/ 166254 h 526472"/>
              <a:gd name="connsiteX4" fmla="*/ 193964 w 457217"/>
              <a:gd name="connsiteY4" fmla="*/ 374072 h 526472"/>
              <a:gd name="connsiteX5" fmla="*/ 318655 w 457217"/>
              <a:gd name="connsiteY5" fmla="*/ 429490 h 526472"/>
              <a:gd name="connsiteX6" fmla="*/ 96982 w 457217"/>
              <a:gd name="connsiteY6" fmla="*/ 526472 h 526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17" h="526472">
                <a:moveTo>
                  <a:pt x="0" y="207818"/>
                </a:moveTo>
                <a:cubicBezTo>
                  <a:pt x="128155" y="103909"/>
                  <a:pt x="256310" y="0"/>
                  <a:pt x="290946" y="0"/>
                </a:cubicBezTo>
                <a:cubicBezTo>
                  <a:pt x="325582" y="0"/>
                  <a:pt x="180110" y="180109"/>
                  <a:pt x="207819" y="207818"/>
                </a:cubicBezTo>
                <a:cubicBezTo>
                  <a:pt x="235528" y="235527"/>
                  <a:pt x="459509" y="138545"/>
                  <a:pt x="457200" y="166254"/>
                </a:cubicBezTo>
                <a:cubicBezTo>
                  <a:pt x="454891" y="193963"/>
                  <a:pt x="217055" y="330199"/>
                  <a:pt x="193964" y="374072"/>
                </a:cubicBezTo>
                <a:cubicBezTo>
                  <a:pt x="170873" y="417945"/>
                  <a:pt x="334819" y="404090"/>
                  <a:pt x="318655" y="429490"/>
                </a:cubicBezTo>
                <a:cubicBezTo>
                  <a:pt x="302491" y="454890"/>
                  <a:pt x="199736" y="490681"/>
                  <a:pt x="96982" y="526472"/>
                </a:cubicBezTo>
              </a:path>
            </a:pathLst>
          </a:cu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олілінія 5"/>
          <p:cNvSpPr/>
          <p:nvPr/>
        </p:nvSpPr>
        <p:spPr>
          <a:xfrm>
            <a:off x="8216499" y="6342947"/>
            <a:ext cx="402312" cy="460216"/>
          </a:xfrm>
          <a:custGeom>
            <a:avLst/>
            <a:gdLst>
              <a:gd name="connsiteX0" fmla="*/ 138545 w 402312"/>
              <a:gd name="connsiteY0" fmla="*/ 99135 h 460216"/>
              <a:gd name="connsiteX1" fmla="*/ 332509 w 402312"/>
              <a:gd name="connsiteY1" fmla="*/ 2153 h 460216"/>
              <a:gd name="connsiteX2" fmla="*/ 221672 w 402312"/>
              <a:gd name="connsiteY2" fmla="*/ 182263 h 460216"/>
              <a:gd name="connsiteX3" fmla="*/ 401781 w 402312"/>
              <a:gd name="connsiteY3" fmla="*/ 320808 h 460216"/>
              <a:gd name="connsiteX4" fmla="*/ 152400 w 402312"/>
              <a:gd name="connsiteY4" fmla="*/ 293099 h 460216"/>
              <a:gd name="connsiteX5" fmla="*/ 235527 w 402312"/>
              <a:gd name="connsiteY5" fmla="*/ 459353 h 460216"/>
              <a:gd name="connsiteX6" fmla="*/ 0 w 402312"/>
              <a:gd name="connsiteY6" fmla="*/ 209972 h 460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2312" h="460216">
                <a:moveTo>
                  <a:pt x="138545" y="99135"/>
                </a:moveTo>
                <a:cubicBezTo>
                  <a:pt x="228600" y="43716"/>
                  <a:pt x="318655" y="-11702"/>
                  <a:pt x="332509" y="2153"/>
                </a:cubicBezTo>
                <a:cubicBezTo>
                  <a:pt x="346363" y="16008"/>
                  <a:pt x="210127" y="129154"/>
                  <a:pt x="221672" y="182263"/>
                </a:cubicBezTo>
                <a:cubicBezTo>
                  <a:pt x="233217" y="235372"/>
                  <a:pt x="413326" y="302335"/>
                  <a:pt x="401781" y="320808"/>
                </a:cubicBezTo>
                <a:cubicBezTo>
                  <a:pt x="390236" y="339281"/>
                  <a:pt x="180109" y="270008"/>
                  <a:pt x="152400" y="293099"/>
                </a:cubicBezTo>
                <a:cubicBezTo>
                  <a:pt x="124691" y="316190"/>
                  <a:pt x="260927" y="473207"/>
                  <a:pt x="235527" y="459353"/>
                </a:cubicBezTo>
                <a:cubicBezTo>
                  <a:pt x="210127" y="445499"/>
                  <a:pt x="105063" y="327735"/>
                  <a:pt x="0" y="209972"/>
                </a:cubicBezTo>
              </a:path>
            </a:pathLst>
          </a:cu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олілінія 6"/>
          <p:cNvSpPr/>
          <p:nvPr/>
        </p:nvSpPr>
        <p:spPr>
          <a:xfrm>
            <a:off x="8311439" y="3043576"/>
            <a:ext cx="307372" cy="494065"/>
          </a:xfrm>
          <a:custGeom>
            <a:avLst/>
            <a:gdLst>
              <a:gd name="connsiteX0" fmla="*/ 55418 w 307372"/>
              <a:gd name="connsiteY0" fmla="*/ 188074 h 494065"/>
              <a:gd name="connsiteX1" fmla="*/ 124691 w 307372"/>
              <a:gd name="connsiteY1" fmla="*/ 91092 h 494065"/>
              <a:gd name="connsiteX2" fmla="*/ 263236 w 307372"/>
              <a:gd name="connsiteY2" fmla="*/ 7964 h 494065"/>
              <a:gd name="connsiteX3" fmla="*/ 152400 w 307372"/>
              <a:gd name="connsiteY3" fmla="*/ 298910 h 494065"/>
              <a:gd name="connsiteX4" fmla="*/ 304800 w 307372"/>
              <a:gd name="connsiteY4" fmla="*/ 465164 h 494065"/>
              <a:gd name="connsiteX5" fmla="*/ 0 w 307372"/>
              <a:gd name="connsiteY5" fmla="*/ 492874 h 494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7372" h="494065">
                <a:moveTo>
                  <a:pt x="55418" y="188074"/>
                </a:moveTo>
                <a:cubicBezTo>
                  <a:pt x="72736" y="154592"/>
                  <a:pt x="90055" y="121110"/>
                  <a:pt x="124691" y="91092"/>
                </a:cubicBezTo>
                <a:cubicBezTo>
                  <a:pt x="159327" y="61074"/>
                  <a:pt x="258618" y="-26672"/>
                  <a:pt x="263236" y="7964"/>
                </a:cubicBezTo>
                <a:cubicBezTo>
                  <a:pt x="267854" y="42600"/>
                  <a:pt x="145473" y="222710"/>
                  <a:pt x="152400" y="298910"/>
                </a:cubicBezTo>
                <a:cubicBezTo>
                  <a:pt x="159327" y="375110"/>
                  <a:pt x="330200" y="432837"/>
                  <a:pt x="304800" y="465164"/>
                </a:cubicBezTo>
                <a:cubicBezTo>
                  <a:pt x="279400" y="497491"/>
                  <a:pt x="139700" y="495182"/>
                  <a:pt x="0" y="492874"/>
                </a:cubicBezTo>
              </a:path>
            </a:pathLst>
          </a:cu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олілінія 7"/>
          <p:cNvSpPr/>
          <p:nvPr/>
        </p:nvSpPr>
        <p:spPr>
          <a:xfrm>
            <a:off x="235370" y="13279"/>
            <a:ext cx="429648" cy="485485"/>
          </a:xfrm>
          <a:custGeom>
            <a:avLst/>
            <a:gdLst>
              <a:gd name="connsiteX0" fmla="*/ 277248 w 429648"/>
              <a:gd name="connsiteY0" fmla="*/ 485485 h 485485"/>
              <a:gd name="connsiteX1" fmla="*/ 157 w 429648"/>
              <a:gd name="connsiteY1" fmla="*/ 249957 h 485485"/>
              <a:gd name="connsiteX2" fmla="*/ 235685 w 429648"/>
              <a:gd name="connsiteY2" fmla="*/ 319230 h 485485"/>
              <a:gd name="connsiteX3" fmla="*/ 110994 w 429648"/>
              <a:gd name="connsiteY3" fmla="*/ 576 h 485485"/>
              <a:gd name="connsiteX4" fmla="*/ 318812 w 429648"/>
              <a:gd name="connsiteY4" fmla="*/ 236103 h 485485"/>
              <a:gd name="connsiteX5" fmla="*/ 360375 w 429648"/>
              <a:gd name="connsiteY5" fmla="*/ 55994 h 485485"/>
              <a:gd name="connsiteX6" fmla="*/ 429648 w 429648"/>
              <a:gd name="connsiteY6" fmla="*/ 277666 h 4854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9648" h="485485">
                <a:moveTo>
                  <a:pt x="277248" y="485485"/>
                </a:moveTo>
                <a:cubicBezTo>
                  <a:pt x="142166" y="381575"/>
                  <a:pt x="7084" y="277666"/>
                  <a:pt x="157" y="249957"/>
                </a:cubicBezTo>
                <a:cubicBezTo>
                  <a:pt x="-6770" y="222248"/>
                  <a:pt x="217212" y="360794"/>
                  <a:pt x="235685" y="319230"/>
                </a:cubicBezTo>
                <a:cubicBezTo>
                  <a:pt x="254158" y="277666"/>
                  <a:pt x="97140" y="14430"/>
                  <a:pt x="110994" y="576"/>
                </a:cubicBezTo>
                <a:cubicBezTo>
                  <a:pt x="124848" y="-13278"/>
                  <a:pt x="277249" y="226867"/>
                  <a:pt x="318812" y="236103"/>
                </a:cubicBezTo>
                <a:cubicBezTo>
                  <a:pt x="360375" y="245339"/>
                  <a:pt x="341902" y="49067"/>
                  <a:pt x="360375" y="55994"/>
                </a:cubicBezTo>
                <a:cubicBezTo>
                  <a:pt x="378848" y="62921"/>
                  <a:pt x="404248" y="170293"/>
                  <a:pt x="429648" y="277666"/>
                </a:cubicBezTo>
              </a:path>
            </a:pathLst>
          </a:cu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олілінія 8"/>
          <p:cNvSpPr/>
          <p:nvPr/>
        </p:nvSpPr>
        <p:spPr>
          <a:xfrm>
            <a:off x="205866" y="6310795"/>
            <a:ext cx="431443" cy="492368"/>
          </a:xfrm>
          <a:custGeom>
            <a:avLst/>
            <a:gdLst>
              <a:gd name="connsiteX0" fmla="*/ 306752 w 431443"/>
              <a:gd name="connsiteY0" fmla="*/ 62296 h 492368"/>
              <a:gd name="connsiteX1" fmla="*/ 1952 w 431443"/>
              <a:gd name="connsiteY1" fmla="*/ 6878 h 492368"/>
              <a:gd name="connsiteX2" fmla="*/ 168207 w 431443"/>
              <a:gd name="connsiteY2" fmla="*/ 200841 h 492368"/>
              <a:gd name="connsiteX3" fmla="*/ 1952 w 431443"/>
              <a:gd name="connsiteY3" fmla="*/ 325532 h 492368"/>
              <a:gd name="connsiteX4" fmla="*/ 168207 w 431443"/>
              <a:gd name="connsiteY4" fmla="*/ 311678 h 492368"/>
              <a:gd name="connsiteX5" fmla="*/ 209770 w 431443"/>
              <a:gd name="connsiteY5" fmla="*/ 491787 h 492368"/>
              <a:gd name="connsiteX6" fmla="*/ 431443 w 431443"/>
              <a:gd name="connsiteY6" fmla="*/ 242405 h 492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1443" h="492368">
                <a:moveTo>
                  <a:pt x="306752" y="62296"/>
                </a:moveTo>
                <a:cubicBezTo>
                  <a:pt x="165897" y="23041"/>
                  <a:pt x="25043" y="-16213"/>
                  <a:pt x="1952" y="6878"/>
                </a:cubicBezTo>
                <a:cubicBezTo>
                  <a:pt x="-21139" y="29969"/>
                  <a:pt x="168207" y="147732"/>
                  <a:pt x="168207" y="200841"/>
                </a:cubicBezTo>
                <a:cubicBezTo>
                  <a:pt x="168207" y="253950"/>
                  <a:pt x="1952" y="307059"/>
                  <a:pt x="1952" y="325532"/>
                </a:cubicBezTo>
                <a:cubicBezTo>
                  <a:pt x="1952" y="344005"/>
                  <a:pt x="133571" y="283969"/>
                  <a:pt x="168207" y="311678"/>
                </a:cubicBezTo>
                <a:cubicBezTo>
                  <a:pt x="202843" y="339387"/>
                  <a:pt x="165897" y="503333"/>
                  <a:pt x="209770" y="491787"/>
                </a:cubicBezTo>
                <a:cubicBezTo>
                  <a:pt x="253643" y="480242"/>
                  <a:pt x="342543" y="361323"/>
                  <a:pt x="431443" y="242405"/>
                </a:cubicBezTo>
              </a:path>
            </a:pathLst>
          </a:cu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C:\Users\анна\Desktop\Animals\trend-image-of-elephant-facts-about-elephants-types-dk-find-out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06412" y="354039"/>
            <a:ext cx="1276672" cy="11453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C:\Users\анна\Desktop\Animals\trend-image-of-elephant-facts-about-elephants-types-dk-find-out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314568" y="3163270"/>
            <a:ext cx="1276672" cy="11453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C:\Users\анна\Desktop\Animals\trend-image-of-elephant-facts-about-elephants-types-dk-find-out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218286" y="321702"/>
            <a:ext cx="1276672" cy="11453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C:\Users\анна\Desktop\Animals\trend-image-of-elephant-facts-about-elephants-types-dk-find-out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946480" y="4241660"/>
            <a:ext cx="1276672" cy="11453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 descr="C:\Users\анна\Desktop\Animals\images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493665">
            <a:off x="7320247" y="5505458"/>
            <a:ext cx="1205485" cy="8310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 descr="C:\Users\анна\Desktop\Animals\images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558974" y="868097"/>
            <a:ext cx="1205485" cy="831047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softEdge rad="112500"/>
          </a:effectLst>
        </p:spPr>
      </p:pic>
      <p:sp>
        <p:nvSpPr>
          <p:cNvPr id="21" name="Полілінія 20"/>
          <p:cNvSpPr/>
          <p:nvPr/>
        </p:nvSpPr>
        <p:spPr>
          <a:xfrm>
            <a:off x="6156176" y="346812"/>
            <a:ext cx="2480535" cy="2696764"/>
          </a:xfrm>
          <a:custGeom>
            <a:avLst/>
            <a:gdLst>
              <a:gd name="connsiteX0" fmla="*/ 651164 w 1524000"/>
              <a:gd name="connsiteY0" fmla="*/ 13855 h 1593273"/>
              <a:gd name="connsiteX1" fmla="*/ 526473 w 1524000"/>
              <a:gd name="connsiteY1" fmla="*/ 69273 h 1593273"/>
              <a:gd name="connsiteX2" fmla="*/ 471055 w 1524000"/>
              <a:gd name="connsiteY2" fmla="*/ 83128 h 1593273"/>
              <a:gd name="connsiteX3" fmla="*/ 318655 w 1524000"/>
              <a:gd name="connsiteY3" fmla="*/ 138546 h 1593273"/>
              <a:gd name="connsiteX4" fmla="*/ 221673 w 1524000"/>
              <a:gd name="connsiteY4" fmla="*/ 166255 h 1593273"/>
              <a:gd name="connsiteX5" fmla="*/ 138546 w 1524000"/>
              <a:gd name="connsiteY5" fmla="*/ 235528 h 1593273"/>
              <a:gd name="connsiteX6" fmla="*/ 110837 w 1524000"/>
              <a:gd name="connsiteY6" fmla="*/ 277091 h 1593273"/>
              <a:gd name="connsiteX7" fmla="*/ 69273 w 1524000"/>
              <a:gd name="connsiteY7" fmla="*/ 304800 h 1593273"/>
              <a:gd name="connsiteX8" fmla="*/ 41564 w 1524000"/>
              <a:gd name="connsiteY8" fmla="*/ 346364 h 1593273"/>
              <a:gd name="connsiteX9" fmla="*/ 27709 w 1524000"/>
              <a:gd name="connsiteY9" fmla="*/ 415637 h 1593273"/>
              <a:gd name="connsiteX10" fmla="*/ 0 w 1524000"/>
              <a:gd name="connsiteY10" fmla="*/ 512619 h 1593273"/>
              <a:gd name="connsiteX11" fmla="*/ 13855 w 1524000"/>
              <a:gd name="connsiteY11" fmla="*/ 706582 h 1593273"/>
              <a:gd name="connsiteX12" fmla="*/ 55418 w 1524000"/>
              <a:gd name="connsiteY12" fmla="*/ 762000 h 1593273"/>
              <a:gd name="connsiteX13" fmla="*/ 69273 w 1524000"/>
              <a:gd name="connsiteY13" fmla="*/ 803564 h 1593273"/>
              <a:gd name="connsiteX14" fmla="*/ 124691 w 1524000"/>
              <a:gd name="connsiteY14" fmla="*/ 900546 h 1593273"/>
              <a:gd name="connsiteX15" fmla="*/ 138546 w 1524000"/>
              <a:gd name="connsiteY15" fmla="*/ 969819 h 1593273"/>
              <a:gd name="connsiteX16" fmla="*/ 166255 w 1524000"/>
              <a:gd name="connsiteY16" fmla="*/ 1052946 h 1593273"/>
              <a:gd name="connsiteX17" fmla="*/ 180109 w 1524000"/>
              <a:gd name="connsiteY17" fmla="*/ 1094510 h 1593273"/>
              <a:gd name="connsiteX18" fmla="*/ 193964 w 1524000"/>
              <a:gd name="connsiteY18" fmla="*/ 1149928 h 1593273"/>
              <a:gd name="connsiteX19" fmla="*/ 249382 w 1524000"/>
              <a:gd name="connsiteY19" fmla="*/ 1274619 h 1593273"/>
              <a:gd name="connsiteX20" fmla="*/ 290946 w 1524000"/>
              <a:gd name="connsiteY20" fmla="*/ 1302328 h 1593273"/>
              <a:gd name="connsiteX21" fmla="*/ 415637 w 1524000"/>
              <a:gd name="connsiteY21" fmla="*/ 1399310 h 1593273"/>
              <a:gd name="connsiteX22" fmla="*/ 484909 w 1524000"/>
              <a:gd name="connsiteY22" fmla="*/ 1454728 h 1593273"/>
              <a:gd name="connsiteX23" fmla="*/ 609600 w 1524000"/>
              <a:gd name="connsiteY23" fmla="*/ 1565564 h 1593273"/>
              <a:gd name="connsiteX24" fmla="*/ 692728 w 1524000"/>
              <a:gd name="connsiteY24" fmla="*/ 1593273 h 1593273"/>
              <a:gd name="connsiteX25" fmla="*/ 942109 w 1524000"/>
              <a:gd name="connsiteY25" fmla="*/ 1579419 h 1593273"/>
              <a:gd name="connsiteX26" fmla="*/ 1025237 w 1524000"/>
              <a:gd name="connsiteY26" fmla="*/ 1551710 h 1593273"/>
              <a:gd name="connsiteX27" fmla="*/ 1122218 w 1524000"/>
              <a:gd name="connsiteY27" fmla="*/ 1510146 h 1593273"/>
              <a:gd name="connsiteX28" fmla="*/ 1163782 w 1524000"/>
              <a:gd name="connsiteY28" fmla="*/ 1496291 h 1593273"/>
              <a:gd name="connsiteX29" fmla="*/ 1219200 w 1524000"/>
              <a:gd name="connsiteY29" fmla="*/ 1454728 h 1593273"/>
              <a:gd name="connsiteX30" fmla="*/ 1274618 w 1524000"/>
              <a:gd name="connsiteY30" fmla="*/ 1427019 h 1593273"/>
              <a:gd name="connsiteX31" fmla="*/ 1288473 w 1524000"/>
              <a:gd name="connsiteY31" fmla="*/ 1385455 h 1593273"/>
              <a:gd name="connsiteX32" fmla="*/ 1330037 w 1524000"/>
              <a:gd name="connsiteY32" fmla="*/ 1357746 h 1593273"/>
              <a:gd name="connsiteX33" fmla="*/ 1385455 w 1524000"/>
              <a:gd name="connsiteY33" fmla="*/ 1260764 h 1593273"/>
              <a:gd name="connsiteX34" fmla="*/ 1440873 w 1524000"/>
              <a:gd name="connsiteY34" fmla="*/ 1177637 h 1593273"/>
              <a:gd name="connsiteX35" fmla="*/ 1468582 w 1524000"/>
              <a:gd name="connsiteY35" fmla="*/ 1094510 h 1593273"/>
              <a:gd name="connsiteX36" fmla="*/ 1496291 w 1524000"/>
              <a:gd name="connsiteY36" fmla="*/ 1025237 h 1593273"/>
              <a:gd name="connsiteX37" fmla="*/ 1524000 w 1524000"/>
              <a:gd name="connsiteY37" fmla="*/ 914400 h 1593273"/>
              <a:gd name="connsiteX38" fmla="*/ 1510146 w 1524000"/>
              <a:gd name="connsiteY38" fmla="*/ 471055 h 1593273"/>
              <a:gd name="connsiteX39" fmla="*/ 1482437 w 1524000"/>
              <a:gd name="connsiteY39" fmla="*/ 332510 h 1593273"/>
              <a:gd name="connsiteX40" fmla="*/ 1454728 w 1524000"/>
              <a:gd name="connsiteY40" fmla="*/ 304800 h 1593273"/>
              <a:gd name="connsiteX41" fmla="*/ 1427018 w 1524000"/>
              <a:gd name="connsiteY41" fmla="*/ 263237 h 1593273"/>
              <a:gd name="connsiteX42" fmla="*/ 1385455 w 1524000"/>
              <a:gd name="connsiteY42" fmla="*/ 180110 h 1593273"/>
              <a:gd name="connsiteX43" fmla="*/ 1371600 w 1524000"/>
              <a:gd name="connsiteY43" fmla="*/ 138546 h 1593273"/>
              <a:gd name="connsiteX44" fmla="*/ 1330037 w 1524000"/>
              <a:gd name="connsiteY44" fmla="*/ 96982 h 1593273"/>
              <a:gd name="connsiteX45" fmla="*/ 1246909 w 1524000"/>
              <a:gd name="connsiteY45" fmla="*/ 41564 h 1593273"/>
              <a:gd name="connsiteX46" fmla="*/ 1108364 w 1524000"/>
              <a:gd name="connsiteY46" fmla="*/ 0 h 1593273"/>
              <a:gd name="connsiteX47" fmla="*/ 651164 w 1524000"/>
              <a:gd name="connsiteY47" fmla="*/ 13855 h 1593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524000" h="1593273">
                <a:moveTo>
                  <a:pt x="651164" y="13855"/>
                </a:moveTo>
                <a:cubicBezTo>
                  <a:pt x="609600" y="32328"/>
                  <a:pt x="568925" y="52945"/>
                  <a:pt x="526473" y="69273"/>
                </a:cubicBezTo>
                <a:cubicBezTo>
                  <a:pt x="508701" y="76108"/>
                  <a:pt x="489119" y="77107"/>
                  <a:pt x="471055" y="83128"/>
                </a:cubicBezTo>
                <a:cubicBezTo>
                  <a:pt x="272794" y="149215"/>
                  <a:pt x="545014" y="70639"/>
                  <a:pt x="318655" y="138546"/>
                </a:cubicBezTo>
                <a:cubicBezTo>
                  <a:pt x="296453" y="145206"/>
                  <a:pt x="244958" y="154612"/>
                  <a:pt x="221673" y="166255"/>
                </a:cubicBezTo>
                <a:cubicBezTo>
                  <a:pt x="190533" y="181825"/>
                  <a:pt x="160434" y="209262"/>
                  <a:pt x="138546" y="235528"/>
                </a:cubicBezTo>
                <a:cubicBezTo>
                  <a:pt x="127886" y="248320"/>
                  <a:pt x="122611" y="265317"/>
                  <a:pt x="110837" y="277091"/>
                </a:cubicBezTo>
                <a:cubicBezTo>
                  <a:pt x="99063" y="288865"/>
                  <a:pt x="83128" y="295564"/>
                  <a:pt x="69273" y="304800"/>
                </a:cubicBezTo>
                <a:cubicBezTo>
                  <a:pt x="60037" y="318655"/>
                  <a:pt x="47411" y="330773"/>
                  <a:pt x="41564" y="346364"/>
                </a:cubicBezTo>
                <a:cubicBezTo>
                  <a:pt x="33296" y="368413"/>
                  <a:pt x="32817" y="392649"/>
                  <a:pt x="27709" y="415637"/>
                </a:cubicBezTo>
                <a:cubicBezTo>
                  <a:pt x="16110" y="467833"/>
                  <a:pt x="15430" y="466329"/>
                  <a:pt x="0" y="512619"/>
                </a:cubicBezTo>
                <a:cubicBezTo>
                  <a:pt x="4618" y="577273"/>
                  <a:pt x="-206" y="643306"/>
                  <a:pt x="13855" y="706582"/>
                </a:cubicBezTo>
                <a:cubicBezTo>
                  <a:pt x="18864" y="729123"/>
                  <a:pt x="43962" y="741952"/>
                  <a:pt x="55418" y="762000"/>
                </a:cubicBezTo>
                <a:cubicBezTo>
                  <a:pt x="62664" y="774680"/>
                  <a:pt x="63520" y="790141"/>
                  <a:pt x="69273" y="803564"/>
                </a:cubicBezTo>
                <a:cubicBezTo>
                  <a:pt x="90366" y="852782"/>
                  <a:pt x="96863" y="858804"/>
                  <a:pt x="124691" y="900546"/>
                </a:cubicBezTo>
                <a:cubicBezTo>
                  <a:pt x="129309" y="923637"/>
                  <a:pt x="132350" y="947100"/>
                  <a:pt x="138546" y="969819"/>
                </a:cubicBezTo>
                <a:cubicBezTo>
                  <a:pt x="146231" y="997998"/>
                  <a:pt x="157019" y="1025237"/>
                  <a:pt x="166255" y="1052946"/>
                </a:cubicBezTo>
                <a:cubicBezTo>
                  <a:pt x="170873" y="1066801"/>
                  <a:pt x="176567" y="1080342"/>
                  <a:pt x="180109" y="1094510"/>
                </a:cubicBezTo>
                <a:cubicBezTo>
                  <a:pt x="184727" y="1112983"/>
                  <a:pt x="188492" y="1131690"/>
                  <a:pt x="193964" y="1149928"/>
                </a:cubicBezTo>
                <a:cubicBezTo>
                  <a:pt x="205723" y="1189123"/>
                  <a:pt x="217567" y="1242804"/>
                  <a:pt x="249382" y="1274619"/>
                </a:cubicBezTo>
                <a:cubicBezTo>
                  <a:pt x="261156" y="1286393"/>
                  <a:pt x="277625" y="1292337"/>
                  <a:pt x="290946" y="1302328"/>
                </a:cubicBezTo>
                <a:cubicBezTo>
                  <a:pt x="333070" y="1333921"/>
                  <a:pt x="374233" y="1366778"/>
                  <a:pt x="415637" y="1399310"/>
                </a:cubicBezTo>
                <a:cubicBezTo>
                  <a:pt x="438889" y="1417579"/>
                  <a:pt x="463999" y="1433819"/>
                  <a:pt x="484909" y="1454728"/>
                </a:cubicBezTo>
                <a:cubicBezTo>
                  <a:pt x="516871" y="1486689"/>
                  <a:pt x="570148" y="1544045"/>
                  <a:pt x="609600" y="1565564"/>
                </a:cubicBezTo>
                <a:cubicBezTo>
                  <a:pt x="635242" y="1579550"/>
                  <a:pt x="692728" y="1593273"/>
                  <a:pt x="692728" y="1593273"/>
                </a:cubicBezTo>
                <a:cubicBezTo>
                  <a:pt x="775855" y="1588655"/>
                  <a:pt x="859497" y="1589745"/>
                  <a:pt x="942109" y="1579419"/>
                </a:cubicBezTo>
                <a:cubicBezTo>
                  <a:pt x="971092" y="1575796"/>
                  <a:pt x="997528" y="1560947"/>
                  <a:pt x="1025237" y="1551710"/>
                </a:cubicBezTo>
                <a:cubicBezTo>
                  <a:pt x="1122700" y="1519222"/>
                  <a:pt x="1002392" y="1561500"/>
                  <a:pt x="1122218" y="1510146"/>
                </a:cubicBezTo>
                <a:cubicBezTo>
                  <a:pt x="1135641" y="1504393"/>
                  <a:pt x="1149927" y="1500909"/>
                  <a:pt x="1163782" y="1496291"/>
                </a:cubicBezTo>
                <a:cubicBezTo>
                  <a:pt x="1182255" y="1482437"/>
                  <a:pt x="1199619" y="1466966"/>
                  <a:pt x="1219200" y="1454728"/>
                </a:cubicBezTo>
                <a:cubicBezTo>
                  <a:pt x="1236714" y="1443782"/>
                  <a:pt x="1260014" y="1441623"/>
                  <a:pt x="1274618" y="1427019"/>
                </a:cubicBezTo>
                <a:cubicBezTo>
                  <a:pt x="1284945" y="1416692"/>
                  <a:pt x="1279350" y="1396859"/>
                  <a:pt x="1288473" y="1385455"/>
                </a:cubicBezTo>
                <a:cubicBezTo>
                  <a:pt x="1298875" y="1372453"/>
                  <a:pt x="1316182" y="1366982"/>
                  <a:pt x="1330037" y="1357746"/>
                </a:cubicBezTo>
                <a:cubicBezTo>
                  <a:pt x="1425896" y="1213956"/>
                  <a:pt x="1279980" y="1436555"/>
                  <a:pt x="1385455" y="1260764"/>
                </a:cubicBezTo>
                <a:cubicBezTo>
                  <a:pt x="1402589" y="1232208"/>
                  <a:pt x="1430342" y="1209230"/>
                  <a:pt x="1440873" y="1177637"/>
                </a:cubicBezTo>
                <a:cubicBezTo>
                  <a:pt x="1450109" y="1149928"/>
                  <a:pt x="1457735" y="1121629"/>
                  <a:pt x="1468582" y="1094510"/>
                </a:cubicBezTo>
                <a:cubicBezTo>
                  <a:pt x="1477818" y="1071419"/>
                  <a:pt x="1488977" y="1049007"/>
                  <a:pt x="1496291" y="1025237"/>
                </a:cubicBezTo>
                <a:cubicBezTo>
                  <a:pt x="1507490" y="988838"/>
                  <a:pt x="1524000" y="914400"/>
                  <a:pt x="1524000" y="914400"/>
                </a:cubicBezTo>
                <a:cubicBezTo>
                  <a:pt x="1519382" y="766618"/>
                  <a:pt x="1517718" y="618715"/>
                  <a:pt x="1510146" y="471055"/>
                </a:cubicBezTo>
                <a:cubicBezTo>
                  <a:pt x="1509428" y="457049"/>
                  <a:pt x="1499819" y="361480"/>
                  <a:pt x="1482437" y="332510"/>
                </a:cubicBezTo>
                <a:cubicBezTo>
                  <a:pt x="1475717" y="321309"/>
                  <a:pt x="1462888" y="315000"/>
                  <a:pt x="1454728" y="304800"/>
                </a:cubicBezTo>
                <a:cubicBezTo>
                  <a:pt x="1444326" y="291798"/>
                  <a:pt x="1436255" y="277091"/>
                  <a:pt x="1427018" y="263237"/>
                </a:cubicBezTo>
                <a:cubicBezTo>
                  <a:pt x="1392198" y="158771"/>
                  <a:pt x="1439167" y="287532"/>
                  <a:pt x="1385455" y="180110"/>
                </a:cubicBezTo>
                <a:cubicBezTo>
                  <a:pt x="1378924" y="167048"/>
                  <a:pt x="1379701" y="150697"/>
                  <a:pt x="1371600" y="138546"/>
                </a:cubicBezTo>
                <a:cubicBezTo>
                  <a:pt x="1360732" y="122243"/>
                  <a:pt x="1345503" y="109011"/>
                  <a:pt x="1330037" y="96982"/>
                </a:cubicBezTo>
                <a:cubicBezTo>
                  <a:pt x="1303750" y="76536"/>
                  <a:pt x="1278502" y="52095"/>
                  <a:pt x="1246909" y="41564"/>
                </a:cubicBezTo>
                <a:cubicBezTo>
                  <a:pt x="1145718" y="7834"/>
                  <a:pt x="1192118" y="20939"/>
                  <a:pt x="1108364" y="0"/>
                </a:cubicBezTo>
                <a:lnTo>
                  <a:pt x="651164" y="13855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Рисунок 18" descr="C:\Users\анна\Desktop\513232-3-4-6ac9a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611653" y="219219"/>
            <a:ext cx="1089048" cy="10958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Рисунок 19" descr="C:\Users\анна\Desktop\513232-3-4-6ac9a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62072" y="2689895"/>
            <a:ext cx="1089048" cy="10958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Рисунок 21" descr="C:\Users\анна\Desktop\513232-3-4-6ac9a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69590" y="4596348"/>
            <a:ext cx="849718" cy="921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Рисунок 22" descr="C:\Users\анна\Desktop\513232-3-4-6ac9a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703703" y="5504918"/>
            <a:ext cx="1089048" cy="10958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Рисунок 23" descr="C:\Users\анна\Desktop\513232-3-4-6ac9a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229887" y="1160132"/>
            <a:ext cx="849718" cy="921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Рисунок 25" descr="C:\Users\анна\Desktop\513232-3-4-6ac9a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496209" y="219966"/>
            <a:ext cx="849718" cy="921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Рисунок 26" descr="C:\Users\анна\Desktop\513232-3-4-6ac9a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16413" y="5659112"/>
            <a:ext cx="849718" cy="921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Рисунок 27" descr="C:\Users\анна\Desktop\513232-3-4-6ac9a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770807">
            <a:off x="6768539" y="357130"/>
            <a:ext cx="849718" cy="921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" name="Рисунок 28" descr="C:\Users\анна\Desktop\Animals\594110bf14738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873301">
            <a:off x="886930" y="3794839"/>
            <a:ext cx="995843" cy="778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" name="Рисунок 29" descr="C:\Users\анна\Desktop\Animals\594110bf14738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698149">
            <a:off x="3308590" y="537453"/>
            <a:ext cx="995843" cy="778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" name="Рисунок 30" descr="C:\Users\анна\Desktop\Animals\594110bf14738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113761">
            <a:off x="6713904" y="5675562"/>
            <a:ext cx="995843" cy="778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" name="Рисунок 31" descr="C:\Users\анна\Desktop\05s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88634">
            <a:off x="2446315" y="1268357"/>
            <a:ext cx="1401982" cy="8536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" name="Рисунок 32" descr="C:\Users\анна\Desktop\05s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88634">
            <a:off x="1280653" y="3110803"/>
            <a:ext cx="1401982" cy="8536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" name="Рисунок 33" descr="C:\Users\анна\Desktop\05s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88634">
            <a:off x="2334791" y="5494142"/>
            <a:ext cx="1401982" cy="8536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" name="Рисунок 34" descr="C:\Users\анна\Desktop\05s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88634">
            <a:off x="7169469" y="3417685"/>
            <a:ext cx="1401982" cy="8536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" name="Рисунок 35" descr="C:\Users\анна\Desktop\05s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88634">
            <a:off x="5000309" y="4268904"/>
            <a:ext cx="1401982" cy="8536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7" name="Рисунок 36" descr="C:\Users\анна\Desktop\05s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88634">
            <a:off x="548006" y="1725536"/>
            <a:ext cx="1401982" cy="8536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" name="Рисунок 37" descr="C:\Users\анна\Desktop\05s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88634">
            <a:off x="3050328" y="4387478"/>
            <a:ext cx="1401982" cy="8536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9" name="Рисунок 38" descr="C:\Users\анна\Desktop\Animals\iStock_000071560291_Small_1368dee0-ef46-4da2-ac08-34380bd3c73e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3" t="6608" r="8295"/>
          <a:stretch/>
        </p:blipFill>
        <p:spPr bwMode="auto">
          <a:xfrm rot="16200000">
            <a:off x="3499531" y="5344947"/>
            <a:ext cx="1224135" cy="13619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0" name="Рисунок 39" descr="C:\Users\анна\Desktop\Animals\iStock_000071560291_Small_1368dee0-ef46-4da2-ac08-34380bd3c73e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3" t="6608" r="8295"/>
          <a:stretch/>
        </p:blipFill>
        <p:spPr bwMode="auto">
          <a:xfrm rot="16200000">
            <a:off x="1642273" y="1750520"/>
            <a:ext cx="1224135" cy="13619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1" name="Рисунок 40" descr="C:\Users\анна\Desktop\Animals\iStock_000071560291_Small_1368dee0-ef46-4da2-ac08-34380bd3c73e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3" t="6608" r="8295"/>
          <a:stretch/>
        </p:blipFill>
        <p:spPr bwMode="auto">
          <a:xfrm rot="16200000">
            <a:off x="3563566" y="1231047"/>
            <a:ext cx="1224135" cy="13619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2" name="Рисунок 41" descr="C:\Users\анна\Desktop\Animals\iStock_000071560291_Small_1368dee0-ef46-4da2-ac08-34380bd3c73e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3" t="6608" r="8295"/>
          <a:stretch/>
        </p:blipFill>
        <p:spPr bwMode="auto">
          <a:xfrm rot="16200000">
            <a:off x="1723196" y="4107057"/>
            <a:ext cx="1224135" cy="13619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3" name="Рисунок 42" descr="C:\Users\анна\Desktop\Animals\cat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329422" y="2145848"/>
            <a:ext cx="806296" cy="12897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5" name="Рисунок 44" descr="C:\Users\анна\Desktop\Animals\cat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338039" y="2747589"/>
            <a:ext cx="760143" cy="1268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6" name="Рисунок 45" descr="C:\Users\анна\Desktop\Animals\cat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908914" y="5199285"/>
            <a:ext cx="760143" cy="1268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Users\анна\Desktop\IAqHznU6CI4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696170">
            <a:off x="7329824" y="649142"/>
            <a:ext cx="1440861" cy="9590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3" descr="C:\Users\анна\Desktop\IAqHznU6CI4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576718">
            <a:off x="7262337" y="2036965"/>
            <a:ext cx="1364075" cy="9079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3" descr="C:\Users\анна\Desktop\IAqHznU6CI4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361611">
            <a:off x="6384634" y="2023334"/>
            <a:ext cx="1364075" cy="9079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3" descr="C:\Users\анна\Desktop\IAqHznU6CI4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12543">
            <a:off x="5670312" y="1608018"/>
            <a:ext cx="1364075" cy="9079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анна\Desktop\1 клас\DUCKMALLARDWILD-3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008920">
            <a:off x="1424929" y="5360868"/>
            <a:ext cx="1195961" cy="1211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анна\Desktop\4993908-duck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677743" y="1895232"/>
            <a:ext cx="1143000" cy="10937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5" descr="C:\Users\анна\Desktop\4993908-duck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242896" y="3071908"/>
            <a:ext cx="1143000" cy="10937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5" descr="C:\Users\анна\Desktop\4993908-duck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234178" y="4373451"/>
            <a:ext cx="1143000" cy="10937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5" descr="C:\Users\анна\Desktop\4993908-duck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406005" y="3057584"/>
            <a:ext cx="1143000" cy="10937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Рисунок 54" descr="C:\Users\анна\Desktop\Animals\594110bf14738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113761">
            <a:off x="4328105" y="3430823"/>
            <a:ext cx="995843" cy="778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кутник 2"/>
          <p:cNvSpPr/>
          <p:nvPr/>
        </p:nvSpPr>
        <p:spPr>
          <a:xfrm rot="16200000">
            <a:off x="6296199" y="3928817"/>
            <a:ext cx="498726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GB" sz="1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Elephants:___ Rats:___ Frogs:___ Fish:___</a:t>
            </a:r>
          </a:p>
          <a:p>
            <a:r>
              <a:rPr lang="en-GB" sz="16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Spiders:___ Lizards:___ Ducks:___ Dogs:___ Cats:___</a:t>
            </a:r>
            <a:endParaRPr lang="uk-UA" sz="16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6" name="Picture 4" descr="C:\Users\анна\Desktop\1 клас\DUCKMALLARDWILD-3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008920">
            <a:off x="7371109" y="4354163"/>
            <a:ext cx="726419" cy="1076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12152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18</Words>
  <Application>Microsoft Office PowerPoint</Application>
  <PresentationFormat>Экран 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Sara Yasmeen (Wipro Technologies)</dc:creator>
  <cp:lastModifiedBy>Пользователь Windows</cp:lastModifiedBy>
  <cp:revision>10</cp:revision>
  <dcterms:created xsi:type="dcterms:W3CDTF">2010-02-23T11:30:32Z</dcterms:created>
  <dcterms:modified xsi:type="dcterms:W3CDTF">2019-01-23T16:39:25Z</dcterms:modified>
</cp:coreProperties>
</file>