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8288000" cy="10287000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Russkopis" panose="020B0604020202020204" charset="-52"/>
      <p:regular r:id="rId22"/>
    </p:embeddedFont>
    <p:embeddedFont>
      <p:font typeface="Russkopis Bold" panose="020B0604020202020204" charset="-52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38" d="100"/>
          <a:sy n="38" d="100"/>
        </p:scale>
        <p:origin x="360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sv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sv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s://www.riffusion.com/song/d2db39da-e7d9-4697-8c5b-b4a4b6c556dd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F0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143000" y="0"/>
            <a:ext cx="20574000" cy="10287000"/>
            <a:chOff x="0" y="0"/>
            <a:chExt cx="27432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858000" cy="6858000"/>
            </a:xfrm>
            <a:custGeom>
              <a:avLst/>
              <a:gdLst/>
              <a:ahLst/>
              <a:cxnLst/>
              <a:rect l="l" t="t" r="r" b="b"/>
              <a:pathLst>
                <a:path w="6858000" h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0" y="6858000"/>
              <a:ext cx="6858000" cy="6858000"/>
            </a:xfrm>
            <a:custGeom>
              <a:avLst/>
              <a:gdLst/>
              <a:ahLst/>
              <a:cxnLst/>
              <a:rect l="l" t="t" r="r" b="b"/>
              <a:pathLst>
                <a:path w="6858000" h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>
              <a:off x="6858000" y="0"/>
              <a:ext cx="6858000" cy="6858000"/>
            </a:xfrm>
            <a:custGeom>
              <a:avLst/>
              <a:gdLst/>
              <a:ahLst/>
              <a:cxnLst/>
              <a:rect l="l" t="t" r="r" b="b"/>
              <a:pathLst>
                <a:path w="6858000" h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6858000" y="6858000"/>
              <a:ext cx="6858000" cy="6858000"/>
            </a:xfrm>
            <a:custGeom>
              <a:avLst/>
              <a:gdLst/>
              <a:ahLst/>
              <a:cxnLst/>
              <a:rect l="l" t="t" r="r" b="b"/>
              <a:pathLst>
                <a:path w="6858000" h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13716000" y="0"/>
              <a:ext cx="6858000" cy="6858000"/>
            </a:xfrm>
            <a:custGeom>
              <a:avLst/>
              <a:gdLst/>
              <a:ahLst/>
              <a:cxnLst/>
              <a:rect l="l" t="t" r="r" b="b"/>
              <a:pathLst>
                <a:path w="6858000" h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>
              <a:off x="13716000" y="6858000"/>
              <a:ext cx="6858000" cy="6858000"/>
            </a:xfrm>
            <a:custGeom>
              <a:avLst/>
              <a:gdLst/>
              <a:ahLst/>
              <a:cxnLst/>
              <a:rect l="l" t="t" r="r" b="b"/>
              <a:pathLst>
                <a:path w="6858000" h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20574000" y="0"/>
              <a:ext cx="6858000" cy="6858000"/>
            </a:xfrm>
            <a:custGeom>
              <a:avLst/>
              <a:gdLst/>
              <a:ahLst/>
              <a:cxnLst/>
              <a:rect l="l" t="t" r="r" b="b"/>
              <a:pathLst>
                <a:path w="6858000" h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>
              <a:off x="20574000" y="6858000"/>
              <a:ext cx="6858000" cy="6858000"/>
            </a:xfrm>
            <a:custGeom>
              <a:avLst/>
              <a:gdLst/>
              <a:ahLst/>
              <a:cxnLst/>
              <a:rect l="l" t="t" r="r" b="b"/>
              <a:pathLst>
                <a:path w="6858000" h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11" name="Freeform 11"/>
          <p:cNvSpPr/>
          <p:nvPr/>
        </p:nvSpPr>
        <p:spPr>
          <a:xfrm>
            <a:off x="1028700" y="636873"/>
            <a:ext cx="14739753" cy="8622756"/>
          </a:xfrm>
          <a:custGeom>
            <a:avLst/>
            <a:gdLst/>
            <a:ahLst/>
            <a:cxnLst/>
            <a:rect l="l" t="t" r="r" b="b"/>
            <a:pathLst>
              <a:path w="14739753" h="8622756">
                <a:moveTo>
                  <a:pt x="0" y="0"/>
                </a:moveTo>
                <a:lnTo>
                  <a:pt x="14739753" y="0"/>
                </a:lnTo>
                <a:lnTo>
                  <a:pt x="14739753" y="8622756"/>
                </a:lnTo>
                <a:lnTo>
                  <a:pt x="0" y="862275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3200815" y="6309219"/>
            <a:ext cx="6995416" cy="14281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059"/>
              </a:lnSpc>
            </a:pPr>
            <a:r>
              <a:rPr lang="en-US" sz="7899">
                <a:solidFill>
                  <a:srgbClr val="FFFFFF"/>
                </a:solidFill>
                <a:latin typeface="Russkopis"/>
                <a:ea typeface="Russkopis"/>
                <a:cs typeface="Russkopis"/>
                <a:sym typeface="Russkopis"/>
              </a:rPr>
              <a:t>2 клас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0" y="9520480"/>
            <a:ext cx="18288000" cy="768484"/>
            <a:chOff x="0" y="0"/>
            <a:chExt cx="4816593" cy="202399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816592" cy="202399"/>
            </a:xfrm>
            <a:custGeom>
              <a:avLst/>
              <a:gdLst/>
              <a:ahLst/>
              <a:cxnLst/>
              <a:rect l="l" t="t" r="r" b="b"/>
              <a:pathLst>
                <a:path w="4816592" h="202399">
                  <a:moveTo>
                    <a:pt x="0" y="0"/>
                  </a:moveTo>
                  <a:lnTo>
                    <a:pt x="4816592" y="0"/>
                  </a:lnTo>
                  <a:lnTo>
                    <a:pt x="4816592" y="202399"/>
                  </a:lnTo>
                  <a:lnTo>
                    <a:pt x="0" y="202399"/>
                  </a:lnTo>
                  <a:close/>
                </a:path>
              </a:pathLst>
            </a:custGeom>
            <a:solidFill>
              <a:srgbClr val="ED5A35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85725"/>
              <a:ext cx="4816593" cy="2881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>
            <a:off x="7821839" y="419753"/>
            <a:ext cx="11323000" cy="9564088"/>
          </a:xfrm>
          <a:custGeom>
            <a:avLst/>
            <a:gdLst/>
            <a:ahLst/>
            <a:cxnLst/>
            <a:rect l="l" t="t" r="r" b="b"/>
            <a:pathLst>
              <a:path w="11323000" h="9564088">
                <a:moveTo>
                  <a:pt x="0" y="0"/>
                </a:moveTo>
                <a:lnTo>
                  <a:pt x="11323000" y="0"/>
                </a:lnTo>
                <a:lnTo>
                  <a:pt x="11323000" y="9564087"/>
                </a:lnTo>
                <a:lnTo>
                  <a:pt x="0" y="956408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1513856" y="2021655"/>
            <a:ext cx="10369335" cy="37241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71"/>
              </a:lnSpc>
            </a:pPr>
            <a:r>
              <a:rPr lang="en-US" sz="13306" b="1">
                <a:solidFill>
                  <a:srgbClr val="FFFFFF"/>
                </a:solidFill>
                <a:latin typeface="Russkopis Bold"/>
                <a:ea typeface="Russkopis Bold"/>
                <a:cs typeface="Russkopis Bold"/>
                <a:sym typeface="Russkopis Bold"/>
              </a:rPr>
              <a:t>Літературне</a:t>
            </a:r>
          </a:p>
          <a:p>
            <a:pPr algn="ctr">
              <a:lnSpc>
                <a:spcPts val="13971"/>
              </a:lnSpc>
            </a:pPr>
            <a:r>
              <a:rPr lang="en-US" sz="13306" b="1">
                <a:solidFill>
                  <a:srgbClr val="FFFFFF"/>
                </a:solidFill>
                <a:latin typeface="Russkopis Bold"/>
                <a:ea typeface="Russkopis Bold"/>
                <a:cs typeface="Russkopis Bold"/>
                <a:sym typeface="Russkopis Bold"/>
              </a:rPr>
              <a:t>читання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F0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599581"/>
          </a:xfrm>
          <a:custGeom>
            <a:avLst/>
            <a:gdLst/>
            <a:ahLst/>
            <a:cxnLst/>
            <a:rect l="l" t="t" r="r" b="b"/>
            <a:pathLst>
              <a:path w="18288000" h="10599581">
                <a:moveTo>
                  <a:pt x="0" y="0"/>
                </a:moveTo>
                <a:lnTo>
                  <a:pt x="18288000" y="0"/>
                </a:lnTo>
                <a:lnTo>
                  <a:pt x="18288000" y="10599581"/>
                </a:lnTo>
                <a:lnTo>
                  <a:pt x="0" y="1059958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090922" y="1028700"/>
            <a:ext cx="8106156" cy="82296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520629" y="1028700"/>
            <a:ext cx="9246742" cy="8229600"/>
          </a:xfrm>
          <a:prstGeom prst="rect">
            <a:avLst/>
          </a:prstGeom>
        </p:spPr>
      </p:pic>
      <p:sp>
        <p:nvSpPr>
          <p:cNvPr id="5" name="Freeform 5"/>
          <p:cNvSpPr/>
          <p:nvPr/>
        </p:nvSpPr>
        <p:spPr>
          <a:xfrm>
            <a:off x="5965521" y="1965021"/>
            <a:ext cx="6356958" cy="6356958"/>
          </a:xfrm>
          <a:custGeom>
            <a:avLst/>
            <a:gdLst/>
            <a:ahLst/>
            <a:cxnLst/>
            <a:rect l="l" t="t" r="r" b="b"/>
            <a:pathLst>
              <a:path w="6356958" h="6356958">
                <a:moveTo>
                  <a:pt x="0" y="0"/>
                </a:moveTo>
                <a:lnTo>
                  <a:pt x="6356958" y="0"/>
                </a:lnTo>
                <a:lnTo>
                  <a:pt x="6356958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F0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1028700"/>
            <a:ext cx="4361688" cy="8229600"/>
          </a:xfrm>
          <a:custGeom>
            <a:avLst/>
            <a:gdLst/>
            <a:ahLst/>
            <a:cxnLst/>
            <a:rect l="l" t="t" r="r" b="b"/>
            <a:pathLst>
              <a:path w="4361688" h="8229600">
                <a:moveTo>
                  <a:pt x="0" y="0"/>
                </a:moveTo>
                <a:lnTo>
                  <a:pt x="4361688" y="0"/>
                </a:lnTo>
                <a:lnTo>
                  <a:pt x="436168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952421" y="5143500"/>
            <a:ext cx="5983693" cy="3597696"/>
          </a:xfrm>
          <a:custGeom>
            <a:avLst/>
            <a:gdLst/>
            <a:ahLst/>
            <a:cxnLst/>
            <a:rect l="l" t="t" r="r" b="b"/>
            <a:pathLst>
              <a:path w="5983693" h="3597696">
                <a:moveTo>
                  <a:pt x="0" y="0"/>
                </a:moveTo>
                <a:lnTo>
                  <a:pt x="5983693" y="0"/>
                </a:lnTo>
                <a:lnTo>
                  <a:pt x="5983693" y="3597696"/>
                </a:lnTo>
                <a:lnTo>
                  <a:pt x="0" y="35976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188183" y="1028700"/>
            <a:ext cx="5750433" cy="8229600"/>
          </a:xfrm>
          <a:custGeom>
            <a:avLst/>
            <a:gdLst/>
            <a:ahLst/>
            <a:cxnLst/>
            <a:rect l="l" t="t" r="r" b="b"/>
            <a:pathLst>
              <a:path w="5750433" h="8229600">
                <a:moveTo>
                  <a:pt x="0" y="0"/>
                </a:moveTo>
                <a:lnTo>
                  <a:pt x="5750433" y="0"/>
                </a:lnTo>
                <a:lnTo>
                  <a:pt x="575043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F0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175512" y="580414"/>
            <a:ext cx="5083788" cy="9126172"/>
            <a:chOff x="0" y="0"/>
            <a:chExt cx="6778384" cy="12168229"/>
          </a:xfrm>
        </p:grpSpPr>
        <p:sp>
          <p:nvSpPr>
            <p:cNvPr id="3" name="Freeform 3"/>
            <p:cNvSpPr/>
            <p:nvPr/>
          </p:nvSpPr>
          <p:spPr>
            <a:xfrm>
              <a:off x="481400" y="1195429"/>
              <a:ext cx="5815584" cy="10972800"/>
            </a:xfrm>
            <a:custGeom>
              <a:avLst/>
              <a:gdLst/>
              <a:ahLst/>
              <a:cxnLst/>
              <a:rect l="l" t="t" r="r" b="b"/>
              <a:pathLst>
                <a:path w="5815584" h="10972800">
                  <a:moveTo>
                    <a:pt x="0" y="0"/>
                  </a:moveTo>
                  <a:lnTo>
                    <a:pt x="5815584" y="0"/>
                  </a:lnTo>
                  <a:lnTo>
                    <a:pt x="5815584" y="10972800"/>
                  </a:lnTo>
                  <a:lnTo>
                    <a:pt x="0" y="10972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6778384" cy="4075503"/>
            </a:xfrm>
            <a:custGeom>
              <a:avLst/>
              <a:gdLst/>
              <a:ahLst/>
              <a:cxnLst/>
              <a:rect l="l" t="t" r="r" b="b"/>
              <a:pathLst>
                <a:path w="6778384" h="4075503">
                  <a:moveTo>
                    <a:pt x="0" y="0"/>
                  </a:moveTo>
                  <a:lnTo>
                    <a:pt x="6778384" y="0"/>
                  </a:lnTo>
                  <a:lnTo>
                    <a:pt x="6778384" y="4075503"/>
                  </a:lnTo>
                  <a:lnTo>
                    <a:pt x="0" y="40755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</p:grpSp>
      <p:sp>
        <p:nvSpPr>
          <p:cNvPr id="5" name="Freeform 5"/>
          <p:cNvSpPr/>
          <p:nvPr/>
        </p:nvSpPr>
        <p:spPr>
          <a:xfrm>
            <a:off x="6268784" y="1660869"/>
            <a:ext cx="5750433" cy="8229600"/>
          </a:xfrm>
          <a:custGeom>
            <a:avLst/>
            <a:gdLst/>
            <a:ahLst/>
            <a:cxnLst/>
            <a:rect l="l" t="t" r="r" b="b"/>
            <a:pathLst>
              <a:path w="5750433" h="8229600">
                <a:moveTo>
                  <a:pt x="0" y="0"/>
                </a:moveTo>
                <a:lnTo>
                  <a:pt x="5750432" y="0"/>
                </a:lnTo>
                <a:lnTo>
                  <a:pt x="5750432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-2672350" y="1095375"/>
            <a:ext cx="13397047" cy="37241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71"/>
              </a:lnSpc>
            </a:pPr>
            <a:r>
              <a:rPr lang="en-US" sz="13306" b="1">
                <a:solidFill>
                  <a:srgbClr val="E30017"/>
                </a:solidFill>
                <a:latin typeface="Russkopis Bold"/>
                <a:ea typeface="Russkopis Bold"/>
                <a:cs typeface="Russkopis Bold"/>
                <a:sym typeface="Russkopis Bold"/>
              </a:rPr>
              <a:t>“Червона Шапочка”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C52FF">
                <a:alpha val="100000"/>
              </a:srgbClr>
            </a:gs>
            <a:gs pos="100000">
              <a:srgbClr val="5CE1E6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62286" y="503457"/>
            <a:ext cx="5799002" cy="8955988"/>
          </a:xfrm>
          <a:custGeom>
            <a:avLst/>
            <a:gdLst/>
            <a:ahLst/>
            <a:cxnLst/>
            <a:rect l="l" t="t" r="r" b="b"/>
            <a:pathLst>
              <a:path w="5799002" h="8955988">
                <a:moveTo>
                  <a:pt x="0" y="0"/>
                </a:moveTo>
                <a:lnTo>
                  <a:pt x="5799002" y="0"/>
                </a:lnTo>
                <a:lnTo>
                  <a:pt x="5799002" y="8955988"/>
                </a:lnTo>
                <a:lnTo>
                  <a:pt x="0" y="895598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1769974">
            <a:off x="13549336" y="1402482"/>
            <a:ext cx="3060015" cy="5856489"/>
          </a:xfrm>
          <a:custGeom>
            <a:avLst/>
            <a:gdLst/>
            <a:ahLst/>
            <a:cxnLst/>
            <a:rect l="l" t="t" r="r" b="b"/>
            <a:pathLst>
              <a:path w="3060015" h="5856489">
                <a:moveTo>
                  <a:pt x="0" y="0"/>
                </a:moveTo>
                <a:lnTo>
                  <a:pt x="3060016" y="0"/>
                </a:lnTo>
                <a:lnTo>
                  <a:pt x="3060016" y="5856489"/>
                </a:lnTo>
                <a:lnTo>
                  <a:pt x="0" y="585648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596413" y="4330727"/>
            <a:ext cx="4709356" cy="4114800"/>
          </a:xfrm>
          <a:custGeom>
            <a:avLst/>
            <a:gdLst/>
            <a:ahLst/>
            <a:cxnLst/>
            <a:rect l="l" t="t" r="r" b="b"/>
            <a:pathLst>
              <a:path w="4709356" h="4114800">
                <a:moveTo>
                  <a:pt x="0" y="0"/>
                </a:moveTo>
                <a:lnTo>
                  <a:pt x="4709357" y="0"/>
                </a:lnTo>
                <a:lnTo>
                  <a:pt x="470935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C52FF">
                <a:alpha val="100000"/>
              </a:srgbClr>
            </a:gs>
            <a:gs pos="100000">
              <a:srgbClr val="5CE1E6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752797" y="0"/>
            <a:ext cx="14327842" cy="10014155"/>
            <a:chOff x="0" y="0"/>
            <a:chExt cx="19103790" cy="13352207"/>
          </a:xfrm>
        </p:grpSpPr>
        <p:sp>
          <p:nvSpPr>
            <p:cNvPr id="3" name="Freeform 3"/>
            <p:cNvSpPr/>
            <p:nvPr/>
          </p:nvSpPr>
          <p:spPr>
            <a:xfrm>
              <a:off x="1107269" y="690961"/>
              <a:ext cx="8198157" cy="12661246"/>
            </a:xfrm>
            <a:custGeom>
              <a:avLst/>
              <a:gdLst/>
              <a:ahLst/>
              <a:cxnLst/>
              <a:rect l="l" t="t" r="r" b="b"/>
              <a:pathLst>
                <a:path w="8198157" h="12661246">
                  <a:moveTo>
                    <a:pt x="0" y="0"/>
                  </a:moveTo>
                  <a:lnTo>
                    <a:pt x="8198156" y="0"/>
                  </a:lnTo>
                  <a:lnTo>
                    <a:pt x="8198156" y="12661246"/>
                  </a:lnTo>
                  <a:lnTo>
                    <a:pt x="0" y="126612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2426431">
              <a:off x="997618" y="1634612"/>
              <a:ext cx="1990199" cy="3808994"/>
            </a:xfrm>
            <a:custGeom>
              <a:avLst/>
              <a:gdLst/>
              <a:ahLst/>
              <a:cxnLst/>
              <a:rect l="l" t="t" r="r" b="b"/>
              <a:pathLst>
                <a:path w="1990199" h="3808994">
                  <a:moveTo>
                    <a:pt x="0" y="0"/>
                  </a:moveTo>
                  <a:lnTo>
                    <a:pt x="1990200" y="0"/>
                  </a:lnTo>
                  <a:lnTo>
                    <a:pt x="1990200" y="3808994"/>
                  </a:lnTo>
                  <a:lnTo>
                    <a:pt x="0" y="380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7316245">
              <a:off x="7246239" y="7626507"/>
              <a:ext cx="2767996" cy="2418537"/>
            </a:xfrm>
            <a:custGeom>
              <a:avLst/>
              <a:gdLst/>
              <a:ahLst/>
              <a:cxnLst/>
              <a:rect l="l" t="t" r="r" b="b"/>
              <a:pathLst>
                <a:path w="2767996" h="2418537">
                  <a:moveTo>
                    <a:pt x="0" y="0"/>
                  </a:moveTo>
                  <a:lnTo>
                    <a:pt x="2767996" y="0"/>
                  </a:lnTo>
                  <a:lnTo>
                    <a:pt x="2767996" y="2418536"/>
                  </a:lnTo>
                  <a:lnTo>
                    <a:pt x="0" y="24185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xmlns="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7720039" y="66675"/>
              <a:ext cx="11383751" cy="529242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4813"/>
                </a:lnSpc>
              </a:pPr>
              <a:r>
                <a:rPr lang="en-US" sz="14108" b="1">
                  <a:solidFill>
                    <a:srgbClr val="E30017"/>
                  </a:solidFill>
                  <a:latin typeface="Russkopis Bold"/>
                  <a:ea typeface="Russkopis Bold"/>
                  <a:cs typeface="Russkopis Bold"/>
                  <a:sym typeface="Russkopis Bold"/>
                </a:rPr>
                <a:t>“Пригоди Піноккіо”</a:t>
              </a: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925968" y="835398"/>
            <a:ext cx="7671300" cy="9451602"/>
          </a:xfrm>
          <a:custGeom>
            <a:avLst/>
            <a:gdLst/>
            <a:ahLst/>
            <a:cxnLst/>
            <a:rect l="l" t="t" r="r" b="b"/>
            <a:pathLst>
              <a:path w="7671300" h="9451602">
                <a:moveTo>
                  <a:pt x="0" y="0"/>
                </a:moveTo>
                <a:lnTo>
                  <a:pt x="7671300" y="0"/>
                </a:lnTo>
                <a:lnTo>
                  <a:pt x="7671300" y="9451602"/>
                </a:lnTo>
                <a:lnTo>
                  <a:pt x="0" y="945160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6427" t="-4761" r="-17079" b="-3597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0296568" y="5143500"/>
            <a:ext cx="4530845" cy="4617422"/>
            <a:chOff x="0" y="0"/>
            <a:chExt cx="6041127" cy="615656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041127" cy="6156563"/>
            </a:xfrm>
            <a:custGeom>
              <a:avLst/>
              <a:gdLst/>
              <a:ahLst/>
              <a:cxnLst/>
              <a:rect l="l" t="t" r="r" b="b"/>
              <a:pathLst>
                <a:path w="6041127" h="6156563">
                  <a:moveTo>
                    <a:pt x="0" y="0"/>
                  </a:moveTo>
                  <a:lnTo>
                    <a:pt x="6041127" y="0"/>
                  </a:lnTo>
                  <a:lnTo>
                    <a:pt x="6041127" y="6156563"/>
                  </a:lnTo>
                  <a:lnTo>
                    <a:pt x="0" y="61565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527143" y="930006"/>
              <a:ext cx="2493421" cy="3004121"/>
            </a:xfrm>
            <a:prstGeom prst="rect">
              <a:avLst/>
            </a:prstGeom>
          </p:spPr>
        </p:pic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3957704" y="4572499"/>
              <a:ext cx="1162352" cy="1162352"/>
            </a:xfrm>
            <a:prstGeom prst="rect">
              <a:avLst/>
            </a:prstGeom>
          </p:spPr>
        </p:pic>
      </p:grpSp>
      <p:sp>
        <p:nvSpPr>
          <p:cNvPr id="7" name="Freeform 7"/>
          <p:cNvSpPr/>
          <p:nvPr/>
        </p:nvSpPr>
        <p:spPr>
          <a:xfrm>
            <a:off x="12561991" y="533600"/>
            <a:ext cx="5109798" cy="6165867"/>
          </a:xfrm>
          <a:custGeom>
            <a:avLst/>
            <a:gdLst/>
            <a:ahLst/>
            <a:cxnLst/>
            <a:rect l="l" t="t" r="r" b="b"/>
            <a:pathLst>
              <a:path w="5109798" h="6165867">
                <a:moveTo>
                  <a:pt x="0" y="0"/>
                </a:moveTo>
                <a:lnTo>
                  <a:pt x="5109798" y="0"/>
                </a:lnTo>
                <a:lnTo>
                  <a:pt x="5109798" y="6165868"/>
                </a:lnTo>
                <a:lnTo>
                  <a:pt x="0" y="61658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9127" r="-12323" b="-8936"/>
            </a:stretch>
          </a:blipFill>
        </p:spPr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287179" y="-1205208"/>
            <a:ext cx="9770942" cy="11790353"/>
          </a:xfrm>
          <a:custGeom>
            <a:avLst/>
            <a:gdLst/>
            <a:ahLst/>
            <a:cxnLst/>
            <a:rect l="l" t="t" r="r" b="b"/>
            <a:pathLst>
              <a:path w="9770942" h="11790353">
                <a:moveTo>
                  <a:pt x="0" y="0"/>
                </a:moveTo>
                <a:lnTo>
                  <a:pt x="9770941" y="0"/>
                </a:lnTo>
                <a:lnTo>
                  <a:pt x="9770941" y="11790353"/>
                </a:lnTo>
                <a:lnTo>
                  <a:pt x="0" y="1179035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9127" r="-12323" b="-8936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7231062" y="4689969"/>
            <a:ext cx="4425043" cy="5597031"/>
            <a:chOff x="0" y="0"/>
            <a:chExt cx="5900058" cy="7462709"/>
          </a:xfrm>
        </p:grpSpPr>
        <p:sp>
          <p:nvSpPr>
            <p:cNvPr id="4" name="Freeform 4"/>
            <p:cNvSpPr/>
            <p:nvPr/>
          </p:nvSpPr>
          <p:spPr>
            <a:xfrm>
              <a:off x="2773616" y="5794589"/>
              <a:ext cx="1636842" cy="1668119"/>
            </a:xfrm>
            <a:custGeom>
              <a:avLst/>
              <a:gdLst/>
              <a:ahLst/>
              <a:cxnLst/>
              <a:rect l="l" t="t" r="r" b="b"/>
              <a:pathLst>
                <a:path w="1636842" h="1668119">
                  <a:moveTo>
                    <a:pt x="0" y="0"/>
                  </a:moveTo>
                  <a:lnTo>
                    <a:pt x="1636842" y="0"/>
                  </a:lnTo>
                  <a:lnTo>
                    <a:pt x="1636842" y="1668120"/>
                  </a:lnTo>
                  <a:lnTo>
                    <a:pt x="0" y="16681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2916445" y="6046574"/>
              <a:ext cx="675592" cy="813966"/>
            </a:xfrm>
            <a:prstGeom prst="rect">
              <a:avLst/>
            </a:prstGeom>
          </p:spPr>
        </p:pic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3845955" y="7033507"/>
              <a:ext cx="314939" cy="314939"/>
            </a:xfrm>
            <a:prstGeom prst="rect">
              <a:avLst/>
            </a:prstGeom>
          </p:spPr>
        </p:pic>
        <p:sp>
          <p:nvSpPr>
            <p:cNvPr id="7" name="Freeform 7"/>
            <p:cNvSpPr/>
            <p:nvPr/>
          </p:nvSpPr>
          <p:spPr>
            <a:xfrm flipH="1">
              <a:off x="1485591" y="5794589"/>
              <a:ext cx="1636842" cy="1668119"/>
            </a:xfrm>
            <a:custGeom>
              <a:avLst/>
              <a:gdLst/>
              <a:ahLst/>
              <a:cxnLst/>
              <a:rect l="l" t="t" r="r" b="b"/>
              <a:pathLst>
                <a:path w="1636842" h="1668119">
                  <a:moveTo>
                    <a:pt x="1636843" y="0"/>
                  </a:moveTo>
                  <a:lnTo>
                    <a:pt x="0" y="0"/>
                  </a:lnTo>
                  <a:lnTo>
                    <a:pt x="0" y="1668120"/>
                  </a:lnTo>
                  <a:lnTo>
                    <a:pt x="1636843" y="1668120"/>
                  </a:lnTo>
                  <a:lnTo>
                    <a:pt x="1636843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1628421" y="6046574"/>
              <a:ext cx="675592" cy="813966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2557931" y="7033507"/>
              <a:ext cx="314939" cy="314939"/>
            </a:xfrm>
            <a:prstGeom prst="rect">
              <a:avLst/>
            </a:prstGeom>
          </p:spPr>
        </p:pic>
        <p:sp>
          <p:nvSpPr>
            <p:cNvPr id="10" name="Freeform 10"/>
            <p:cNvSpPr/>
            <p:nvPr/>
          </p:nvSpPr>
          <p:spPr>
            <a:xfrm>
              <a:off x="0" y="0"/>
              <a:ext cx="5900058" cy="7269302"/>
            </a:xfrm>
            <a:custGeom>
              <a:avLst/>
              <a:gdLst/>
              <a:ahLst/>
              <a:cxnLst/>
              <a:rect l="l" t="t" r="r" b="b"/>
              <a:pathLst>
                <a:path w="5900058" h="7269302">
                  <a:moveTo>
                    <a:pt x="0" y="0"/>
                  </a:moveTo>
                  <a:lnTo>
                    <a:pt x="5900058" y="0"/>
                  </a:lnTo>
                  <a:lnTo>
                    <a:pt x="5900058" y="7269302"/>
                  </a:lnTo>
                  <a:lnTo>
                    <a:pt x="0" y="72693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16427" t="-4761" r="-17079" b="-3597"/>
              </a:stretch>
            </a:blipFill>
          </p:spPr>
        </p:sp>
      </p:grpSp>
      <p:sp>
        <p:nvSpPr>
          <p:cNvPr id="11" name="TextBox 11"/>
          <p:cNvSpPr txBox="1"/>
          <p:nvPr/>
        </p:nvSpPr>
        <p:spPr>
          <a:xfrm>
            <a:off x="-258615" y="2158568"/>
            <a:ext cx="11012046" cy="195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71"/>
              </a:lnSpc>
            </a:pPr>
            <a:r>
              <a:rPr lang="en-US" sz="13306" b="1">
                <a:solidFill>
                  <a:srgbClr val="E30017"/>
                </a:solidFill>
                <a:latin typeface="Russkopis Bold"/>
                <a:ea typeface="Russkopis Bold"/>
                <a:cs typeface="Russkopis Bold"/>
                <a:sym typeface="Russkopis Bold"/>
              </a:rPr>
              <a:t>“Попелюшка”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hlinkClick r:id="rId2"/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144015" y="4570145"/>
            <a:ext cx="6807882" cy="4688155"/>
          </a:xfrm>
          <a:custGeom>
            <a:avLst/>
            <a:gdLst/>
            <a:ahLst/>
            <a:cxnLst/>
            <a:rect l="l" t="t" r="r" b="b"/>
            <a:pathLst>
              <a:path w="6807882" h="4688155">
                <a:moveTo>
                  <a:pt x="0" y="0"/>
                </a:moveTo>
                <a:lnTo>
                  <a:pt x="6807882" y="0"/>
                </a:lnTo>
                <a:lnTo>
                  <a:pt x="6807882" y="4688155"/>
                </a:lnTo>
                <a:lnTo>
                  <a:pt x="0" y="46881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67727" t="-147524" r="-95909" b="-49504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1534802" y="66675"/>
            <a:ext cx="6384280" cy="19584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71"/>
              </a:lnSpc>
            </a:pPr>
            <a:r>
              <a:rPr lang="en-US" sz="13306" b="1">
                <a:solidFill>
                  <a:srgbClr val="FFFFFF"/>
                </a:solidFill>
                <a:latin typeface="Russkopis Bold"/>
                <a:ea typeface="Russkopis Bold"/>
                <a:cs typeface="Russkopis Bold"/>
                <a:sym typeface="Russkopis Bold"/>
              </a:rPr>
              <a:t>Руханка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971800" y="514350"/>
            <a:ext cx="12344400" cy="9258300"/>
          </a:xfrm>
          <a:custGeom>
            <a:avLst/>
            <a:gdLst/>
            <a:ahLst/>
            <a:cxnLst/>
            <a:rect l="l" t="t" r="r" b="b"/>
            <a:pathLst>
              <a:path w="12344400" h="9258300">
                <a:moveTo>
                  <a:pt x="0" y="0"/>
                </a:moveTo>
                <a:lnTo>
                  <a:pt x="12344400" y="0"/>
                </a:lnTo>
                <a:lnTo>
                  <a:pt x="12344400" y="9258300"/>
                </a:lnTo>
                <a:lnTo>
                  <a:pt x="0" y="92583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C52FF">
                <a:alpha val="100000"/>
              </a:srgbClr>
            </a:gs>
            <a:gs pos="100000">
              <a:srgbClr val="00BF63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831295" y="210235"/>
            <a:ext cx="5246370" cy="524637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88900" y="88900"/>
              <a:ext cx="6172200" cy="6172200"/>
            </a:xfrm>
            <a:custGeom>
              <a:avLst/>
              <a:gdLst/>
              <a:ahLst/>
              <a:cxnLst/>
              <a:rect l="l" t="t" r="r" b="b"/>
              <a:pathLst>
                <a:path w="6172200" h="6172200">
                  <a:moveTo>
                    <a:pt x="6172200" y="5864860"/>
                  </a:moveTo>
                  <a:cubicBezTo>
                    <a:pt x="6172200" y="6033770"/>
                    <a:pt x="6035040" y="6170930"/>
                    <a:pt x="5866130" y="6170930"/>
                  </a:cubicBezTo>
                  <a:lnTo>
                    <a:pt x="307340" y="6170930"/>
                  </a:lnTo>
                  <a:cubicBezTo>
                    <a:pt x="137160" y="6172200"/>
                    <a:pt x="0" y="6035040"/>
                    <a:pt x="0" y="5864860"/>
                  </a:cubicBezTo>
                  <a:lnTo>
                    <a:pt x="0" y="307340"/>
                  </a:lnTo>
                  <a:cubicBezTo>
                    <a:pt x="0" y="137160"/>
                    <a:pt x="137160" y="0"/>
                    <a:pt x="307340" y="0"/>
                  </a:cubicBezTo>
                  <a:lnTo>
                    <a:pt x="5866130" y="0"/>
                  </a:lnTo>
                  <a:cubicBezTo>
                    <a:pt x="6035040" y="0"/>
                    <a:pt x="6172200" y="137160"/>
                    <a:pt x="6172200" y="307340"/>
                  </a:cubicBezTo>
                  <a:lnTo>
                    <a:pt x="6172200" y="5864860"/>
                  </a:lnTo>
                  <a:close/>
                </a:path>
              </a:pathLst>
            </a:custGeom>
            <a:blipFill>
              <a:blip r:embed="rId2"/>
              <a:stretch>
                <a:fillRect t="-10" b="-10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5953760" y="6350000"/>
                  </a:moveTo>
                  <a:lnTo>
                    <a:pt x="396240" y="6350000"/>
                  </a:lnTo>
                  <a:cubicBezTo>
                    <a:pt x="177800" y="6350000"/>
                    <a:pt x="0" y="6172200"/>
                    <a:pt x="0" y="5953760"/>
                  </a:cubicBezTo>
                  <a:lnTo>
                    <a:pt x="0" y="396240"/>
                  </a:lnTo>
                  <a:cubicBezTo>
                    <a:pt x="0" y="177800"/>
                    <a:pt x="177800" y="0"/>
                    <a:pt x="396240" y="0"/>
                  </a:cubicBezTo>
                  <a:lnTo>
                    <a:pt x="5955030" y="0"/>
                  </a:lnTo>
                  <a:cubicBezTo>
                    <a:pt x="6172200" y="0"/>
                    <a:pt x="6350000" y="177800"/>
                    <a:pt x="6350000" y="396240"/>
                  </a:cubicBezTo>
                  <a:lnTo>
                    <a:pt x="6350000" y="5955030"/>
                  </a:lnTo>
                  <a:cubicBezTo>
                    <a:pt x="6350000" y="6172200"/>
                    <a:pt x="6172200" y="6350000"/>
                    <a:pt x="5953760" y="6350000"/>
                  </a:cubicBezTo>
                  <a:close/>
                  <a:moveTo>
                    <a:pt x="396240" y="179070"/>
                  </a:moveTo>
                  <a:cubicBezTo>
                    <a:pt x="276860" y="179070"/>
                    <a:pt x="179070" y="276860"/>
                    <a:pt x="179070" y="396240"/>
                  </a:cubicBezTo>
                  <a:lnTo>
                    <a:pt x="179070" y="5955030"/>
                  </a:lnTo>
                  <a:cubicBezTo>
                    <a:pt x="179070" y="6074410"/>
                    <a:pt x="276860" y="6172200"/>
                    <a:pt x="396240" y="6172200"/>
                  </a:cubicBezTo>
                  <a:lnTo>
                    <a:pt x="5955030" y="6172200"/>
                  </a:lnTo>
                  <a:cubicBezTo>
                    <a:pt x="6074410" y="6172200"/>
                    <a:pt x="6172200" y="6074410"/>
                    <a:pt x="6172200" y="5955030"/>
                  </a:cubicBezTo>
                  <a:lnTo>
                    <a:pt x="6172200" y="396240"/>
                  </a:lnTo>
                  <a:cubicBezTo>
                    <a:pt x="6172200" y="276860"/>
                    <a:pt x="6074410" y="179070"/>
                    <a:pt x="5955030" y="179070"/>
                  </a:cubicBezTo>
                  <a:lnTo>
                    <a:pt x="396240" y="179070"/>
                  </a:lnTo>
                  <a:close/>
                </a:path>
              </a:pathLst>
            </a:custGeom>
            <a:solidFill>
              <a:srgbClr val="EBF094"/>
            </a:solidFill>
          </p:spPr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12380726" y="4549212"/>
            <a:ext cx="5246370" cy="5246370"/>
            <a:chOff x="0" y="0"/>
            <a:chExt cx="6350000" cy="6350000"/>
          </a:xfrm>
        </p:grpSpPr>
        <p:sp>
          <p:nvSpPr>
            <p:cNvPr id="6" name="Freeform 6"/>
            <p:cNvSpPr/>
            <p:nvPr/>
          </p:nvSpPr>
          <p:spPr>
            <a:xfrm>
              <a:off x="88900" y="88900"/>
              <a:ext cx="6172200" cy="6172200"/>
            </a:xfrm>
            <a:custGeom>
              <a:avLst/>
              <a:gdLst/>
              <a:ahLst/>
              <a:cxnLst/>
              <a:rect l="l" t="t" r="r" b="b"/>
              <a:pathLst>
                <a:path w="6172200" h="6172200">
                  <a:moveTo>
                    <a:pt x="6172200" y="5864860"/>
                  </a:moveTo>
                  <a:cubicBezTo>
                    <a:pt x="6172200" y="6033770"/>
                    <a:pt x="6035040" y="6170930"/>
                    <a:pt x="5866130" y="6170930"/>
                  </a:cubicBezTo>
                  <a:lnTo>
                    <a:pt x="307340" y="6170930"/>
                  </a:lnTo>
                  <a:cubicBezTo>
                    <a:pt x="137160" y="6172200"/>
                    <a:pt x="0" y="6035040"/>
                    <a:pt x="0" y="5864860"/>
                  </a:cubicBezTo>
                  <a:lnTo>
                    <a:pt x="0" y="307340"/>
                  </a:lnTo>
                  <a:cubicBezTo>
                    <a:pt x="0" y="137160"/>
                    <a:pt x="137160" y="0"/>
                    <a:pt x="307340" y="0"/>
                  </a:cubicBezTo>
                  <a:lnTo>
                    <a:pt x="5866130" y="0"/>
                  </a:lnTo>
                  <a:cubicBezTo>
                    <a:pt x="6035040" y="0"/>
                    <a:pt x="6172200" y="137160"/>
                    <a:pt x="6172200" y="307340"/>
                  </a:cubicBezTo>
                  <a:lnTo>
                    <a:pt x="6172200" y="5864860"/>
                  </a:lnTo>
                  <a:close/>
                </a:path>
              </a:pathLst>
            </a:custGeom>
            <a:blipFill>
              <a:blip r:embed="rId3"/>
              <a:stretch>
                <a:fillRect t="-10" b="-10"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5953760" y="6350000"/>
                  </a:moveTo>
                  <a:lnTo>
                    <a:pt x="396240" y="6350000"/>
                  </a:lnTo>
                  <a:cubicBezTo>
                    <a:pt x="177800" y="6350000"/>
                    <a:pt x="0" y="6172200"/>
                    <a:pt x="0" y="5953760"/>
                  </a:cubicBezTo>
                  <a:lnTo>
                    <a:pt x="0" y="396240"/>
                  </a:lnTo>
                  <a:cubicBezTo>
                    <a:pt x="0" y="177800"/>
                    <a:pt x="177800" y="0"/>
                    <a:pt x="396240" y="0"/>
                  </a:cubicBezTo>
                  <a:lnTo>
                    <a:pt x="5955030" y="0"/>
                  </a:lnTo>
                  <a:cubicBezTo>
                    <a:pt x="6172200" y="0"/>
                    <a:pt x="6350000" y="177800"/>
                    <a:pt x="6350000" y="396240"/>
                  </a:cubicBezTo>
                  <a:lnTo>
                    <a:pt x="6350000" y="5955030"/>
                  </a:lnTo>
                  <a:cubicBezTo>
                    <a:pt x="6350000" y="6172200"/>
                    <a:pt x="6172200" y="6350000"/>
                    <a:pt x="5953760" y="6350000"/>
                  </a:cubicBezTo>
                  <a:close/>
                  <a:moveTo>
                    <a:pt x="396240" y="179070"/>
                  </a:moveTo>
                  <a:cubicBezTo>
                    <a:pt x="276860" y="179070"/>
                    <a:pt x="179070" y="276860"/>
                    <a:pt x="179070" y="396240"/>
                  </a:cubicBezTo>
                  <a:lnTo>
                    <a:pt x="179070" y="5955030"/>
                  </a:lnTo>
                  <a:cubicBezTo>
                    <a:pt x="179070" y="6074410"/>
                    <a:pt x="276860" y="6172200"/>
                    <a:pt x="396240" y="6172200"/>
                  </a:cubicBezTo>
                  <a:lnTo>
                    <a:pt x="5955030" y="6172200"/>
                  </a:lnTo>
                  <a:cubicBezTo>
                    <a:pt x="6074410" y="6172200"/>
                    <a:pt x="6172200" y="6074410"/>
                    <a:pt x="6172200" y="5955030"/>
                  </a:cubicBezTo>
                  <a:lnTo>
                    <a:pt x="6172200" y="396240"/>
                  </a:lnTo>
                  <a:cubicBezTo>
                    <a:pt x="6172200" y="276860"/>
                    <a:pt x="6074410" y="179070"/>
                    <a:pt x="5955030" y="179070"/>
                  </a:cubicBezTo>
                  <a:lnTo>
                    <a:pt x="396240" y="179070"/>
                  </a:lnTo>
                  <a:close/>
                </a:path>
              </a:pathLst>
            </a:custGeom>
            <a:solidFill>
              <a:srgbClr val="EBF094"/>
            </a:solidFill>
          </p:spPr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2994721" y="4549212"/>
            <a:ext cx="5246370" cy="5246370"/>
            <a:chOff x="0" y="0"/>
            <a:chExt cx="6350000" cy="6350000"/>
          </a:xfrm>
        </p:grpSpPr>
        <p:sp>
          <p:nvSpPr>
            <p:cNvPr id="9" name="Freeform 9"/>
            <p:cNvSpPr/>
            <p:nvPr/>
          </p:nvSpPr>
          <p:spPr>
            <a:xfrm>
              <a:off x="88900" y="88900"/>
              <a:ext cx="6172200" cy="6172200"/>
            </a:xfrm>
            <a:custGeom>
              <a:avLst/>
              <a:gdLst/>
              <a:ahLst/>
              <a:cxnLst/>
              <a:rect l="l" t="t" r="r" b="b"/>
              <a:pathLst>
                <a:path w="6172200" h="6172200">
                  <a:moveTo>
                    <a:pt x="6172200" y="5864860"/>
                  </a:moveTo>
                  <a:cubicBezTo>
                    <a:pt x="6172200" y="6033770"/>
                    <a:pt x="6035040" y="6170930"/>
                    <a:pt x="5866130" y="6170930"/>
                  </a:cubicBezTo>
                  <a:lnTo>
                    <a:pt x="307340" y="6170930"/>
                  </a:lnTo>
                  <a:cubicBezTo>
                    <a:pt x="137160" y="6172200"/>
                    <a:pt x="0" y="6035040"/>
                    <a:pt x="0" y="5864860"/>
                  </a:cubicBezTo>
                  <a:lnTo>
                    <a:pt x="0" y="307340"/>
                  </a:lnTo>
                  <a:cubicBezTo>
                    <a:pt x="0" y="137160"/>
                    <a:pt x="137160" y="0"/>
                    <a:pt x="307340" y="0"/>
                  </a:cubicBezTo>
                  <a:lnTo>
                    <a:pt x="5866130" y="0"/>
                  </a:lnTo>
                  <a:cubicBezTo>
                    <a:pt x="6035040" y="0"/>
                    <a:pt x="6172200" y="137160"/>
                    <a:pt x="6172200" y="307340"/>
                  </a:cubicBezTo>
                  <a:lnTo>
                    <a:pt x="6172200" y="5864860"/>
                  </a:lnTo>
                  <a:close/>
                </a:path>
              </a:pathLst>
            </a:custGeom>
            <a:blipFill>
              <a:blip r:embed="rId4"/>
              <a:stretch>
                <a:fillRect t="-10" b="-10"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5953760" y="6350000"/>
                  </a:moveTo>
                  <a:lnTo>
                    <a:pt x="396240" y="6350000"/>
                  </a:lnTo>
                  <a:cubicBezTo>
                    <a:pt x="177800" y="6350000"/>
                    <a:pt x="0" y="6172200"/>
                    <a:pt x="0" y="5953760"/>
                  </a:cubicBezTo>
                  <a:lnTo>
                    <a:pt x="0" y="396240"/>
                  </a:lnTo>
                  <a:cubicBezTo>
                    <a:pt x="0" y="177800"/>
                    <a:pt x="177800" y="0"/>
                    <a:pt x="396240" y="0"/>
                  </a:cubicBezTo>
                  <a:lnTo>
                    <a:pt x="5955030" y="0"/>
                  </a:lnTo>
                  <a:cubicBezTo>
                    <a:pt x="6172200" y="0"/>
                    <a:pt x="6350000" y="177800"/>
                    <a:pt x="6350000" y="396240"/>
                  </a:cubicBezTo>
                  <a:lnTo>
                    <a:pt x="6350000" y="5955030"/>
                  </a:lnTo>
                  <a:cubicBezTo>
                    <a:pt x="6350000" y="6172200"/>
                    <a:pt x="6172200" y="6350000"/>
                    <a:pt x="5953760" y="6350000"/>
                  </a:cubicBezTo>
                  <a:close/>
                  <a:moveTo>
                    <a:pt x="396240" y="179070"/>
                  </a:moveTo>
                  <a:cubicBezTo>
                    <a:pt x="276860" y="179070"/>
                    <a:pt x="179070" y="276860"/>
                    <a:pt x="179070" y="396240"/>
                  </a:cubicBezTo>
                  <a:lnTo>
                    <a:pt x="179070" y="5955030"/>
                  </a:lnTo>
                  <a:cubicBezTo>
                    <a:pt x="179070" y="6074410"/>
                    <a:pt x="276860" y="6172200"/>
                    <a:pt x="396240" y="6172200"/>
                  </a:cubicBezTo>
                  <a:lnTo>
                    <a:pt x="5955030" y="6172200"/>
                  </a:lnTo>
                  <a:cubicBezTo>
                    <a:pt x="6074410" y="6172200"/>
                    <a:pt x="6172200" y="6074410"/>
                    <a:pt x="6172200" y="5955030"/>
                  </a:cubicBezTo>
                  <a:lnTo>
                    <a:pt x="6172200" y="396240"/>
                  </a:lnTo>
                  <a:cubicBezTo>
                    <a:pt x="6172200" y="276860"/>
                    <a:pt x="6074410" y="179070"/>
                    <a:pt x="5955030" y="179070"/>
                  </a:cubicBezTo>
                  <a:lnTo>
                    <a:pt x="396240" y="179070"/>
                  </a:lnTo>
                  <a:close/>
                </a:path>
              </a:pathLst>
            </a:custGeom>
            <a:solidFill>
              <a:srgbClr val="EBF094"/>
            </a:solidFill>
          </p:spPr>
        </p:sp>
      </p:grpSp>
      <p:grpSp>
        <p:nvGrpSpPr>
          <p:cNvPr id="11" name="Group 11"/>
          <p:cNvGrpSpPr>
            <a:grpSpLocks noChangeAspect="1"/>
          </p:cNvGrpSpPr>
          <p:nvPr/>
        </p:nvGrpSpPr>
        <p:grpSpPr>
          <a:xfrm>
            <a:off x="7795260" y="210235"/>
            <a:ext cx="5246370" cy="5246370"/>
            <a:chOff x="0" y="0"/>
            <a:chExt cx="6350000" cy="6350000"/>
          </a:xfrm>
        </p:grpSpPr>
        <p:sp>
          <p:nvSpPr>
            <p:cNvPr id="12" name="Freeform 12"/>
            <p:cNvSpPr/>
            <p:nvPr/>
          </p:nvSpPr>
          <p:spPr>
            <a:xfrm>
              <a:off x="88900" y="88900"/>
              <a:ext cx="6172200" cy="6172200"/>
            </a:xfrm>
            <a:custGeom>
              <a:avLst/>
              <a:gdLst/>
              <a:ahLst/>
              <a:cxnLst/>
              <a:rect l="l" t="t" r="r" b="b"/>
              <a:pathLst>
                <a:path w="6172200" h="6172200">
                  <a:moveTo>
                    <a:pt x="6172200" y="5864860"/>
                  </a:moveTo>
                  <a:cubicBezTo>
                    <a:pt x="6172200" y="6033770"/>
                    <a:pt x="6035040" y="6170930"/>
                    <a:pt x="5866130" y="6170930"/>
                  </a:cubicBezTo>
                  <a:lnTo>
                    <a:pt x="307340" y="6170930"/>
                  </a:lnTo>
                  <a:cubicBezTo>
                    <a:pt x="137160" y="6172200"/>
                    <a:pt x="0" y="6035040"/>
                    <a:pt x="0" y="5864860"/>
                  </a:cubicBezTo>
                  <a:lnTo>
                    <a:pt x="0" y="307340"/>
                  </a:lnTo>
                  <a:cubicBezTo>
                    <a:pt x="0" y="137160"/>
                    <a:pt x="137160" y="0"/>
                    <a:pt x="307340" y="0"/>
                  </a:cubicBezTo>
                  <a:lnTo>
                    <a:pt x="5866130" y="0"/>
                  </a:lnTo>
                  <a:cubicBezTo>
                    <a:pt x="6035040" y="0"/>
                    <a:pt x="6172200" y="137160"/>
                    <a:pt x="6172200" y="307340"/>
                  </a:cubicBezTo>
                  <a:lnTo>
                    <a:pt x="6172200" y="5864860"/>
                  </a:lnTo>
                  <a:close/>
                </a:path>
              </a:pathLst>
            </a:custGeom>
            <a:blipFill>
              <a:blip r:embed="rId5"/>
              <a:stretch>
                <a:fillRect t="-10" b="-10"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5953760" y="6350000"/>
                  </a:moveTo>
                  <a:lnTo>
                    <a:pt x="396240" y="6350000"/>
                  </a:lnTo>
                  <a:cubicBezTo>
                    <a:pt x="177800" y="6350000"/>
                    <a:pt x="0" y="6172200"/>
                    <a:pt x="0" y="5953760"/>
                  </a:cubicBezTo>
                  <a:lnTo>
                    <a:pt x="0" y="396240"/>
                  </a:lnTo>
                  <a:cubicBezTo>
                    <a:pt x="0" y="177800"/>
                    <a:pt x="177800" y="0"/>
                    <a:pt x="396240" y="0"/>
                  </a:cubicBezTo>
                  <a:lnTo>
                    <a:pt x="5955030" y="0"/>
                  </a:lnTo>
                  <a:cubicBezTo>
                    <a:pt x="6172200" y="0"/>
                    <a:pt x="6350000" y="177800"/>
                    <a:pt x="6350000" y="396240"/>
                  </a:cubicBezTo>
                  <a:lnTo>
                    <a:pt x="6350000" y="5955030"/>
                  </a:lnTo>
                  <a:cubicBezTo>
                    <a:pt x="6350000" y="6172200"/>
                    <a:pt x="6172200" y="6350000"/>
                    <a:pt x="5953760" y="6350000"/>
                  </a:cubicBezTo>
                  <a:close/>
                  <a:moveTo>
                    <a:pt x="396240" y="179070"/>
                  </a:moveTo>
                  <a:cubicBezTo>
                    <a:pt x="276860" y="179070"/>
                    <a:pt x="179070" y="276860"/>
                    <a:pt x="179070" y="396240"/>
                  </a:cubicBezTo>
                  <a:lnTo>
                    <a:pt x="179070" y="5955030"/>
                  </a:lnTo>
                  <a:cubicBezTo>
                    <a:pt x="179070" y="6074410"/>
                    <a:pt x="276860" y="6172200"/>
                    <a:pt x="396240" y="6172200"/>
                  </a:cubicBezTo>
                  <a:lnTo>
                    <a:pt x="5955030" y="6172200"/>
                  </a:lnTo>
                  <a:cubicBezTo>
                    <a:pt x="6074410" y="6172200"/>
                    <a:pt x="6172200" y="6074410"/>
                    <a:pt x="6172200" y="5955030"/>
                  </a:cubicBezTo>
                  <a:lnTo>
                    <a:pt x="6172200" y="396240"/>
                  </a:lnTo>
                  <a:cubicBezTo>
                    <a:pt x="6172200" y="276860"/>
                    <a:pt x="6074410" y="179070"/>
                    <a:pt x="5955030" y="179070"/>
                  </a:cubicBezTo>
                  <a:lnTo>
                    <a:pt x="396240" y="179070"/>
                  </a:lnTo>
                  <a:close/>
                </a:path>
              </a:pathLst>
            </a:custGeom>
            <a:solidFill>
              <a:srgbClr val="EBF094"/>
            </a:solidFill>
          </p:spPr>
        </p:sp>
      </p:grpSp>
      <p:sp>
        <p:nvSpPr>
          <p:cNvPr id="14" name="TextBox 14"/>
          <p:cNvSpPr txBox="1"/>
          <p:nvPr/>
        </p:nvSpPr>
        <p:spPr>
          <a:xfrm>
            <a:off x="12771406" y="797260"/>
            <a:ext cx="5516594" cy="27469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665" b="1">
                <a:solidFill>
                  <a:srgbClr val="FFFFFF"/>
                </a:solidFill>
                <a:latin typeface="Russkopis Bold"/>
                <a:ea typeface="Russkopis Bold"/>
                <a:cs typeface="Russkopis Bold"/>
                <a:sym typeface="Russkopis Bold"/>
              </a:rPr>
              <a:t>Розставте картинки по порядку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C52FF">
                <a:alpha val="100000"/>
              </a:srgbClr>
            </a:gs>
            <a:gs pos="100000">
              <a:srgbClr val="00BF63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831295" y="210235"/>
            <a:ext cx="5246370" cy="524637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88900" y="88900"/>
              <a:ext cx="6172200" cy="6172200"/>
            </a:xfrm>
            <a:custGeom>
              <a:avLst/>
              <a:gdLst/>
              <a:ahLst/>
              <a:cxnLst/>
              <a:rect l="l" t="t" r="r" b="b"/>
              <a:pathLst>
                <a:path w="6172200" h="6172200">
                  <a:moveTo>
                    <a:pt x="6172200" y="5864860"/>
                  </a:moveTo>
                  <a:cubicBezTo>
                    <a:pt x="6172200" y="6033770"/>
                    <a:pt x="6035040" y="6170930"/>
                    <a:pt x="5866130" y="6170930"/>
                  </a:cubicBezTo>
                  <a:lnTo>
                    <a:pt x="307340" y="6170930"/>
                  </a:lnTo>
                  <a:cubicBezTo>
                    <a:pt x="137160" y="6172200"/>
                    <a:pt x="0" y="6035040"/>
                    <a:pt x="0" y="5864860"/>
                  </a:cubicBezTo>
                  <a:lnTo>
                    <a:pt x="0" y="307340"/>
                  </a:lnTo>
                  <a:cubicBezTo>
                    <a:pt x="0" y="137160"/>
                    <a:pt x="137160" y="0"/>
                    <a:pt x="307340" y="0"/>
                  </a:cubicBezTo>
                  <a:lnTo>
                    <a:pt x="5866130" y="0"/>
                  </a:lnTo>
                  <a:cubicBezTo>
                    <a:pt x="6035040" y="0"/>
                    <a:pt x="6172200" y="137160"/>
                    <a:pt x="6172200" y="307340"/>
                  </a:cubicBezTo>
                  <a:lnTo>
                    <a:pt x="6172200" y="5864860"/>
                  </a:lnTo>
                  <a:close/>
                </a:path>
              </a:pathLst>
            </a:custGeom>
            <a:blipFill>
              <a:blip r:embed="rId2"/>
              <a:stretch>
                <a:fillRect t="-10" b="-10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5953760" y="6350000"/>
                  </a:moveTo>
                  <a:lnTo>
                    <a:pt x="396240" y="6350000"/>
                  </a:lnTo>
                  <a:cubicBezTo>
                    <a:pt x="177800" y="6350000"/>
                    <a:pt x="0" y="6172200"/>
                    <a:pt x="0" y="5953760"/>
                  </a:cubicBezTo>
                  <a:lnTo>
                    <a:pt x="0" y="396240"/>
                  </a:lnTo>
                  <a:cubicBezTo>
                    <a:pt x="0" y="177800"/>
                    <a:pt x="177800" y="0"/>
                    <a:pt x="396240" y="0"/>
                  </a:cubicBezTo>
                  <a:lnTo>
                    <a:pt x="5955030" y="0"/>
                  </a:lnTo>
                  <a:cubicBezTo>
                    <a:pt x="6172200" y="0"/>
                    <a:pt x="6350000" y="177800"/>
                    <a:pt x="6350000" y="396240"/>
                  </a:cubicBezTo>
                  <a:lnTo>
                    <a:pt x="6350000" y="5955030"/>
                  </a:lnTo>
                  <a:cubicBezTo>
                    <a:pt x="6350000" y="6172200"/>
                    <a:pt x="6172200" y="6350000"/>
                    <a:pt x="5953760" y="6350000"/>
                  </a:cubicBezTo>
                  <a:close/>
                  <a:moveTo>
                    <a:pt x="396240" y="179070"/>
                  </a:moveTo>
                  <a:cubicBezTo>
                    <a:pt x="276860" y="179070"/>
                    <a:pt x="179070" y="276860"/>
                    <a:pt x="179070" y="396240"/>
                  </a:cubicBezTo>
                  <a:lnTo>
                    <a:pt x="179070" y="5955030"/>
                  </a:lnTo>
                  <a:cubicBezTo>
                    <a:pt x="179070" y="6074410"/>
                    <a:pt x="276860" y="6172200"/>
                    <a:pt x="396240" y="6172200"/>
                  </a:cubicBezTo>
                  <a:lnTo>
                    <a:pt x="5955030" y="6172200"/>
                  </a:lnTo>
                  <a:cubicBezTo>
                    <a:pt x="6074410" y="6172200"/>
                    <a:pt x="6172200" y="6074410"/>
                    <a:pt x="6172200" y="5955030"/>
                  </a:cubicBezTo>
                  <a:lnTo>
                    <a:pt x="6172200" y="396240"/>
                  </a:lnTo>
                  <a:cubicBezTo>
                    <a:pt x="6172200" y="276860"/>
                    <a:pt x="6074410" y="179070"/>
                    <a:pt x="5955030" y="179070"/>
                  </a:cubicBezTo>
                  <a:lnTo>
                    <a:pt x="396240" y="179070"/>
                  </a:lnTo>
                  <a:close/>
                </a:path>
              </a:pathLst>
            </a:custGeom>
            <a:solidFill>
              <a:srgbClr val="EBF094"/>
            </a:solidFill>
          </p:spPr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4651024" y="1388745"/>
            <a:ext cx="5246370" cy="5246370"/>
            <a:chOff x="0" y="0"/>
            <a:chExt cx="6350000" cy="6350000"/>
          </a:xfrm>
        </p:grpSpPr>
        <p:sp>
          <p:nvSpPr>
            <p:cNvPr id="6" name="Freeform 6"/>
            <p:cNvSpPr/>
            <p:nvPr/>
          </p:nvSpPr>
          <p:spPr>
            <a:xfrm>
              <a:off x="88900" y="88900"/>
              <a:ext cx="6172200" cy="6172200"/>
            </a:xfrm>
            <a:custGeom>
              <a:avLst/>
              <a:gdLst/>
              <a:ahLst/>
              <a:cxnLst/>
              <a:rect l="l" t="t" r="r" b="b"/>
              <a:pathLst>
                <a:path w="6172200" h="6172200">
                  <a:moveTo>
                    <a:pt x="6172200" y="5864860"/>
                  </a:moveTo>
                  <a:cubicBezTo>
                    <a:pt x="6172200" y="6033770"/>
                    <a:pt x="6035040" y="6170930"/>
                    <a:pt x="5866130" y="6170930"/>
                  </a:cubicBezTo>
                  <a:lnTo>
                    <a:pt x="307340" y="6170930"/>
                  </a:lnTo>
                  <a:cubicBezTo>
                    <a:pt x="137160" y="6172200"/>
                    <a:pt x="0" y="6035040"/>
                    <a:pt x="0" y="5864860"/>
                  </a:cubicBezTo>
                  <a:lnTo>
                    <a:pt x="0" y="307340"/>
                  </a:lnTo>
                  <a:cubicBezTo>
                    <a:pt x="0" y="137160"/>
                    <a:pt x="137160" y="0"/>
                    <a:pt x="307340" y="0"/>
                  </a:cubicBezTo>
                  <a:lnTo>
                    <a:pt x="5866130" y="0"/>
                  </a:lnTo>
                  <a:cubicBezTo>
                    <a:pt x="6035040" y="0"/>
                    <a:pt x="6172200" y="137160"/>
                    <a:pt x="6172200" y="307340"/>
                  </a:cubicBezTo>
                  <a:lnTo>
                    <a:pt x="6172200" y="5864860"/>
                  </a:lnTo>
                  <a:close/>
                </a:path>
              </a:pathLst>
            </a:custGeom>
            <a:blipFill>
              <a:blip r:embed="rId3"/>
              <a:stretch>
                <a:fillRect t="-10" b="-10"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5953760" y="6350000"/>
                  </a:moveTo>
                  <a:lnTo>
                    <a:pt x="396240" y="6350000"/>
                  </a:lnTo>
                  <a:cubicBezTo>
                    <a:pt x="177800" y="6350000"/>
                    <a:pt x="0" y="6172200"/>
                    <a:pt x="0" y="5953760"/>
                  </a:cubicBezTo>
                  <a:lnTo>
                    <a:pt x="0" y="396240"/>
                  </a:lnTo>
                  <a:cubicBezTo>
                    <a:pt x="0" y="177800"/>
                    <a:pt x="177800" y="0"/>
                    <a:pt x="396240" y="0"/>
                  </a:cubicBezTo>
                  <a:lnTo>
                    <a:pt x="5955030" y="0"/>
                  </a:lnTo>
                  <a:cubicBezTo>
                    <a:pt x="6172200" y="0"/>
                    <a:pt x="6350000" y="177800"/>
                    <a:pt x="6350000" y="396240"/>
                  </a:cubicBezTo>
                  <a:lnTo>
                    <a:pt x="6350000" y="5955030"/>
                  </a:lnTo>
                  <a:cubicBezTo>
                    <a:pt x="6350000" y="6172200"/>
                    <a:pt x="6172200" y="6350000"/>
                    <a:pt x="5953760" y="6350000"/>
                  </a:cubicBezTo>
                  <a:close/>
                  <a:moveTo>
                    <a:pt x="396240" y="179070"/>
                  </a:moveTo>
                  <a:cubicBezTo>
                    <a:pt x="276860" y="179070"/>
                    <a:pt x="179070" y="276860"/>
                    <a:pt x="179070" y="396240"/>
                  </a:cubicBezTo>
                  <a:lnTo>
                    <a:pt x="179070" y="5955030"/>
                  </a:lnTo>
                  <a:cubicBezTo>
                    <a:pt x="179070" y="6074410"/>
                    <a:pt x="276860" y="6172200"/>
                    <a:pt x="396240" y="6172200"/>
                  </a:cubicBezTo>
                  <a:lnTo>
                    <a:pt x="5955030" y="6172200"/>
                  </a:lnTo>
                  <a:cubicBezTo>
                    <a:pt x="6074410" y="6172200"/>
                    <a:pt x="6172200" y="6074410"/>
                    <a:pt x="6172200" y="5955030"/>
                  </a:cubicBezTo>
                  <a:lnTo>
                    <a:pt x="6172200" y="396240"/>
                  </a:lnTo>
                  <a:cubicBezTo>
                    <a:pt x="6172200" y="276860"/>
                    <a:pt x="6074410" y="179070"/>
                    <a:pt x="5955030" y="179070"/>
                  </a:cubicBezTo>
                  <a:lnTo>
                    <a:pt x="396240" y="179070"/>
                  </a:lnTo>
                  <a:close/>
                </a:path>
              </a:pathLst>
            </a:custGeom>
            <a:solidFill>
              <a:srgbClr val="EBF094"/>
            </a:solidFill>
          </p:spPr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8138277" y="4213075"/>
            <a:ext cx="5246370" cy="5246370"/>
            <a:chOff x="0" y="0"/>
            <a:chExt cx="6350000" cy="6350000"/>
          </a:xfrm>
        </p:grpSpPr>
        <p:sp>
          <p:nvSpPr>
            <p:cNvPr id="9" name="Freeform 9"/>
            <p:cNvSpPr/>
            <p:nvPr/>
          </p:nvSpPr>
          <p:spPr>
            <a:xfrm>
              <a:off x="88900" y="88900"/>
              <a:ext cx="6172200" cy="6172200"/>
            </a:xfrm>
            <a:custGeom>
              <a:avLst/>
              <a:gdLst/>
              <a:ahLst/>
              <a:cxnLst/>
              <a:rect l="l" t="t" r="r" b="b"/>
              <a:pathLst>
                <a:path w="6172200" h="6172200">
                  <a:moveTo>
                    <a:pt x="6172200" y="5864860"/>
                  </a:moveTo>
                  <a:cubicBezTo>
                    <a:pt x="6172200" y="6033770"/>
                    <a:pt x="6035040" y="6170930"/>
                    <a:pt x="5866130" y="6170930"/>
                  </a:cubicBezTo>
                  <a:lnTo>
                    <a:pt x="307340" y="6170930"/>
                  </a:lnTo>
                  <a:cubicBezTo>
                    <a:pt x="137160" y="6172200"/>
                    <a:pt x="0" y="6035040"/>
                    <a:pt x="0" y="5864860"/>
                  </a:cubicBezTo>
                  <a:lnTo>
                    <a:pt x="0" y="307340"/>
                  </a:lnTo>
                  <a:cubicBezTo>
                    <a:pt x="0" y="137160"/>
                    <a:pt x="137160" y="0"/>
                    <a:pt x="307340" y="0"/>
                  </a:cubicBezTo>
                  <a:lnTo>
                    <a:pt x="5866130" y="0"/>
                  </a:lnTo>
                  <a:cubicBezTo>
                    <a:pt x="6035040" y="0"/>
                    <a:pt x="6172200" y="137160"/>
                    <a:pt x="6172200" y="307340"/>
                  </a:cubicBezTo>
                  <a:lnTo>
                    <a:pt x="6172200" y="5864860"/>
                  </a:lnTo>
                  <a:close/>
                </a:path>
              </a:pathLst>
            </a:custGeom>
            <a:blipFill>
              <a:blip r:embed="rId4"/>
              <a:stretch>
                <a:fillRect t="-10" b="-10"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5953760" y="6350000"/>
                  </a:moveTo>
                  <a:lnTo>
                    <a:pt x="396240" y="6350000"/>
                  </a:lnTo>
                  <a:cubicBezTo>
                    <a:pt x="177800" y="6350000"/>
                    <a:pt x="0" y="6172200"/>
                    <a:pt x="0" y="5953760"/>
                  </a:cubicBezTo>
                  <a:lnTo>
                    <a:pt x="0" y="396240"/>
                  </a:lnTo>
                  <a:cubicBezTo>
                    <a:pt x="0" y="177800"/>
                    <a:pt x="177800" y="0"/>
                    <a:pt x="396240" y="0"/>
                  </a:cubicBezTo>
                  <a:lnTo>
                    <a:pt x="5955030" y="0"/>
                  </a:lnTo>
                  <a:cubicBezTo>
                    <a:pt x="6172200" y="0"/>
                    <a:pt x="6350000" y="177800"/>
                    <a:pt x="6350000" y="396240"/>
                  </a:cubicBezTo>
                  <a:lnTo>
                    <a:pt x="6350000" y="5955030"/>
                  </a:lnTo>
                  <a:cubicBezTo>
                    <a:pt x="6350000" y="6172200"/>
                    <a:pt x="6172200" y="6350000"/>
                    <a:pt x="5953760" y="6350000"/>
                  </a:cubicBezTo>
                  <a:close/>
                  <a:moveTo>
                    <a:pt x="396240" y="179070"/>
                  </a:moveTo>
                  <a:cubicBezTo>
                    <a:pt x="276860" y="179070"/>
                    <a:pt x="179070" y="276860"/>
                    <a:pt x="179070" y="396240"/>
                  </a:cubicBezTo>
                  <a:lnTo>
                    <a:pt x="179070" y="5955030"/>
                  </a:lnTo>
                  <a:cubicBezTo>
                    <a:pt x="179070" y="6074410"/>
                    <a:pt x="276860" y="6172200"/>
                    <a:pt x="396240" y="6172200"/>
                  </a:cubicBezTo>
                  <a:lnTo>
                    <a:pt x="5955030" y="6172200"/>
                  </a:lnTo>
                  <a:cubicBezTo>
                    <a:pt x="6074410" y="6172200"/>
                    <a:pt x="6172200" y="6074410"/>
                    <a:pt x="6172200" y="5955030"/>
                  </a:cubicBezTo>
                  <a:lnTo>
                    <a:pt x="6172200" y="396240"/>
                  </a:lnTo>
                  <a:cubicBezTo>
                    <a:pt x="6172200" y="276860"/>
                    <a:pt x="6074410" y="179070"/>
                    <a:pt x="5955030" y="179070"/>
                  </a:cubicBezTo>
                  <a:lnTo>
                    <a:pt x="396240" y="179070"/>
                  </a:lnTo>
                  <a:close/>
                </a:path>
              </a:pathLst>
            </a:custGeom>
            <a:solidFill>
              <a:srgbClr val="EBF094"/>
            </a:solidFill>
          </p:spPr>
        </p:sp>
      </p:grpSp>
      <p:grpSp>
        <p:nvGrpSpPr>
          <p:cNvPr id="11" name="Group 11"/>
          <p:cNvGrpSpPr>
            <a:grpSpLocks noChangeAspect="1"/>
          </p:cNvGrpSpPr>
          <p:nvPr/>
        </p:nvGrpSpPr>
        <p:grpSpPr>
          <a:xfrm>
            <a:off x="13041630" y="5040630"/>
            <a:ext cx="5246370" cy="5246370"/>
            <a:chOff x="0" y="0"/>
            <a:chExt cx="6350000" cy="6350000"/>
          </a:xfrm>
        </p:grpSpPr>
        <p:sp>
          <p:nvSpPr>
            <p:cNvPr id="12" name="Freeform 12"/>
            <p:cNvSpPr/>
            <p:nvPr/>
          </p:nvSpPr>
          <p:spPr>
            <a:xfrm>
              <a:off x="88900" y="88900"/>
              <a:ext cx="6172200" cy="6172200"/>
            </a:xfrm>
            <a:custGeom>
              <a:avLst/>
              <a:gdLst/>
              <a:ahLst/>
              <a:cxnLst/>
              <a:rect l="l" t="t" r="r" b="b"/>
              <a:pathLst>
                <a:path w="6172200" h="6172200">
                  <a:moveTo>
                    <a:pt x="6172200" y="5864860"/>
                  </a:moveTo>
                  <a:cubicBezTo>
                    <a:pt x="6172200" y="6033770"/>
                    <a:pt x="6035040" y="6170930"/>
                    <a:pt x="5866130" y="6170930"/>
                  </a:cubicBezTo>
                  <a:lnTo>
                    <a:pt x="307340" y="6170930"/>
                  </a:lnTo>
                  <a:cubicBezTo>
                    <a:pt x="137160" y="6172200"/>
                    <a:pt x="0" y="6035040"/>
                    <a:pt x="0" y="5864860"/>
                  </a:cubicBezTo>
                  <a:lnTo>
                    <a:pt x="0" y="307340"/>
                  </a:lnTo>
                  <a:cubicBezTo>
                    <a:pt x="0" y="137160"/>
                    <a:pt x="137160" y="0"/>
                    <a:pt x="307340" y="0"/>
                  </a:cubicBezTo>
                  <a:lnTo>
                    <a:pt x="5866130" y="0"/>
                  </a:lnTo>
                  <a:cubicBezTo>
                    <a:pt x="6035040" y="0"/>
                    <a:pt x="6172200" y="137160"/>
                    <a:pt x="6172200" y="307340"/>
                  </a:cubicBezTo>
                  <a:lnTo>
                    <a:pt x="6172200" y="5864860"/>
                  </a:lnTo>
                  <a:close/>
                </a:path>
              </a:pathLst>
            </a:custGeom>
            <a:blipFill>
              <a:blip r:embed="rId5"/>
              <a:stretch>
                <a:fillRect t="-10" b="-10"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5953760" y="6350000"/>
                  </a:moveTo>
                  <a:lnTo>
                    <a:pt x="396240" y="6350000"/>
                  </a:lnTo>
                  <a:cubicBezTo>
                    <a:pt x="177800" y="6350000"/>
                    <a:pt x="0" y="6172200"/>
                    <a:pt x="0" y="5953760"/>
                  </a:cubicBezTo>
                  <a:lnTo>
                    <a:pt x="0" y="396240"/>
                  </a:lnTo>
                  <a:cubicBezTo>
                    <a:pt x="0" y="177800"/>
                    <a:pt x="177800" y="0"/>
                    <a:pt x="396240" y="0"/>
                  </a:cubicBezTo>
                  <a:lnTo>
                    <a:pt x="5955030" y="0"/>
                  </a:lnTo>
                  <a:cubicBezTo>
                    <a:pt x="6172200" y="0"/>
                    <a:pt x="6350000" y="177800"/>
                    <a:pt x="6350000" y="396240"/>
                  </a:cubicBezTo>
                  <a:lnTo>
                    <a:pt x="6350000" y="5955030"/>
                  </a:lnTo>
                  <a:cubicBezTo>
                    <a:pt x="6350000" y="6172200"/>
                    <a:pt x="6172200" y="6350000"/>
                    <a:pt x="5953760" y="6350000"/>
                  </a:cubicBezTo>
                  <a:close/>
                  <a:moveTo>
                    <a:pt x="396240" y="179070"/>
                  </a:moveTo>
                  <a:cubicBezTo>
                    <a:pt x="276860" y="179070"/>
                    <a:pt x="179070" y="276860"/>
                    <a:pt x="179070" y="396240"/>
                  </a:cubicBezTo>
                  <a:lnTo>
                    <a:pt x="179070" y="5955030"/>
                  </a:lnTo>
                  <a:cubicBezTo>
                    <a:pt x="179070" y="6074410"/>
                    <a:pt x="276860" y="6172200"/>
                    <a:pt x="396240" y="6172200"/>
                  </a:cubicBezTo>
                  <a:lnTo>
                    <a:pt x="5955030" y="6172200"/>
                  </a:lnTo>
                  <a:cubicBezTo>
                    <a:pt x="6074410" y="6172200"/>
                    <a:pt x="6172200" y="6074410"/>
                    <a:pt x="6172200" y="5955030"/>
                  </a:cubicBezTo>
                  <a:lnTo>
                    <a:pt x="6172200" y="396240"/>
                  </a:lnTo>
                  <a:cubicBezTo>
                    <a:pt x="6172200" y="276860"/>
                    <a:pt x="6074410" y="179070"/>
                    <a:pt x="5955030" y="179070"/>
                  </a:cubicBezTo>
                  <a:lnTo>
                    <a:pt x="396240" y="179070"/>
                  </a:lnTo>
                  <a:close/>
                </a:path>
              </a:pathLst>
            </a:custGeom>
            <a:solidFill>
              <a:srgbClr val="EBF094"/>
            </a:solidFill>
          </p:spPr>
        </p:sp>
      </p:grpSp>
      <p:sp>
        <p:nvSpPr>
          <p:cNvPr id="14" name="TextBox 14"/>
          <p:cNvSpPr txBox="1"/>
          <p:nvPr/>
        </p:nvSpPr>
        <p:spPr>
          <a:xfrm>
            <a:off x="9379004" y="806785"/>
            <a:ext cx="8908996" cy="30192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303"/>
              </a:lnSpc>
            </a:pPr>
            <a:r>
              <a:rPr lang="en-US" sz="10765" b="1">
                <a:solidFill>
                  <a:srgbClr val="FFFFFF"/>
                </a:solidFill>
                <a:latin typeface="Russkopis Bold"/>
                <a:ea typeface="Russkopis Bold"/>
                <a:cs typeface="Russkopis Bold"/>
                <a:sym typeface="Russkopis Bold"/>
              </a:rPr>
              <a:t>Перекажіть казку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52306" y="0"/>
            <a:ext cx="10287000" cy="10287000"/>
          </a:xfrm>
          <a:custGeom>
            <a:avLst/>
            <a:gdLst/>
            <a:ahLst/>
            <a:cxnLst/>
            <a:rect l="l" t="t" r="r" b="b"/>
            <a:pathLst>
              <a:path w="10287000" h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448114" y="1482384"/>
            <a:ext cx="7839886" cy="51790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46"/>
              </a:lnSpc>
            </a:pPr>
            <a:r>
              <a:rPr lang="en-US" sz="9473" b="1">
                <a:solidFill>
                  <a:srgbClr val="E30017"/>
                </a:solidFill>
                <a:latin typeface="Russkopis Bold"/>
                <a:ea typeface="Russkopis Bold"/>
                <a:cs typeface="Russkopis Bold"/>
                <a:sym typeface="Russkopis Bold"/>
              </a:rPr>
              <a:t>Яку б хатинку ви обрали для равлика?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6221" y="0"/>
            <a:ext cx="10287000" cy="10287000"/>
          </a:xfrm>
          <a:custGeom>
            <a:avLst/>
            <a:gdLst/>
            <a:ahLst/>
            <a:cxnLst/>
            <a:rect l="l" t="t" r="r" b="b"/>
            <a:pathLst>
              <a:path w="10287000" h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9954098" y="2962428"/>
            <a:ext cx="8333902" cy="28117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73"/>
              </a:lnSpc>
            </a:pPr>
            <a:r>
              <a:rPr lang="en-US" sz="10070" b="1">
                <a:solidFill>
                  <a:srgbClr val="E30017"/>
                </a:solidFill>
                <a:latin typeface="Russkopis Bold"/>
                <a:ea typeface="Russkopis Bold"/>
                <a:cs typeface="Russkopis Bold"/>
                <a:sym typeface="Russkopis Bold"/>
              </a:rPr>
              <a:t>Гра </a:t>
            </a:r>
          </a:p>
          <a:p>
            <a:pPr algn="ctr">
              <a:lnSpc>
                <a:spcPts val="10573"/>
              </a:lnSpc>
            </a:pPr>
            <a:r>
              <a:rPr lang="en-US" sz="10070" b="1">
                <a:solidFill>
                  <a:srgbClr val="E30017"/>
                </a:solidFill>
                <a:latin typeface="Russkopis Bold"/>
                <a:ea typeface="Russkopis Bold"/>
                <a:cs typeface="Russkopis Bold"/>
                <a:sym typeface="Russkopis Bold"/>
              </a:rPr>
              <a:t>“Так чи ні?”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2924969" y="3930042"/>
            <a:ext cx="6356958" cy="6356958"/>
          </a:xfrm>
          <a:custGeom>
            <a:avLst/>
            <a:gdLst/>
            <a:ahLst/>
            <a:cxnLst/>
            <a:rect l="l" t="t" r="r" b="b"/>
            <a:pathLst>
              <a:path w="6356958" h="6356958">
                <a:moveTo>
                  <a:pt x="0" y="0"/>
                </a:moveTo>
                <a:lnTo>
                  <a:pt x="6356959" y="0"/>
                </a:lnTo>
                <a:lnTo>
                  <a:pt x="6356959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36</Words>
  <Application>Microsoft Office PowerPoint</Application>
  <PresentationFormat>Произвольный</PresentationFormat>
  <Paragraphs>12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Calibri</vt:lpstr>
      <vt:lpstr>Russkopis</vt:lpstr>
      <vt:lpstr>Russkopis Bold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Літературне читання</dc:title>
  <cp:lastModifiedBy>L K</cp:lastModifiedBy>
  <cp:revision>2</cp:revision>
  <dcterms:created xsi:type="dcterms:W3CDTF">2006-08-16T00:00:00Z</dcterms:created>
  <dcterms:modified xsi:type="dcterms:W3CDTF">2025-07-29T10:01:14Z</dcterms:modified>
  <dc:identifier>DAGd9QmetBU</dc:identifier>
</cp:coreProperties>
</file>