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  <p:sldId id="257" r:id="rId5"/>
    <p:sldId id="267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355" y="6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9809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12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3193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5467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0634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7524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2019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0495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5758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2599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4210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46852-51C7-45A4-B7B5-F90971F81CAA}" type="datetimeFigureOut">
              <a:rPr lang="uk-UA" smtClean="0"/>
              <a:t>23.04.2023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F39CE-C42C-4A5C-93CD-AFBC551BA40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4549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20041" r="8986" b="26434"/>
          <a:stretch/>
        </p:blipFill>
        <p:spPr bwMode="auto">
          <a:xfrm>
            <a:off x="386054" y="3559620"/>
            <a:ext cx="4991174" cy="221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4723" y="329901"/>
            <a:ext cx="113035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	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Енергію води можна </a:t>
            </a:r>
          </a:p>
          <a:p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еретворити в електричну?</a:t>
            </a:r>
            <a:endParaRPr lang="uk-UA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41164" y="4158701"/>
            <a:ext cx="25137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endParaRPr lang="uk-UA" sz="8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fs02.vseosvita.ua/02004q79-f7a8-0x0.jpg?t=d8d21873c8298ee308441812fae26b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946" y="2777300"/>
            <a:ext cx="5092255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809555" y="3943258"/>
            <a:ext cx="22470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endParaRPr lang="uk-UA" sz="8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89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20041" r="8986" b="26434"/>
          <a:stretch/>
        </p:blipFill>
        <p:spPr bwMode="auto">
          <a:xfrm>
            <a:off x="386054" y="3559620"/>
            <a:ext cx="4991174" cy="221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5665" y="329901"/>
            <a:ext cx="113035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Сонце – джерело безкоштовної енергії?</a:t>
            </a:r>
            <a:endParaRPr lang="uk-UA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6364" y="4199341"/>
            <a:ext cx="25137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endParaRPr lang="uk-UA" sz="8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fs02.vseosvita.ua/02004q79-f7a8-0x0.jpg?t=d8d21873c8298ee308441812fae26b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946" y="2777300"/>
            <a:ext cx="5092255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809555" y="3943258"/>
            <a:ext cx="22470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endParaRPr lang="uk-UA" sz="8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698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20041" r="8986" b="26434"/>
          <a:stretch/>
        </p:blipFill>
        <p:spPr bwMode="auto">
          <a:xfrm>
            <a:off x="6433419" y="3194891"/>
            <a:ext cx="4991174" cy="221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5665" y="329901"/>
            <a:ext cx="113035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Вітрові електростанції </a:t>
            </a:r>
          </a:p>
          <a:p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абруднюють повітря?</a:t>
            </a:r>
            <a:endParaRPr lang="uk-UA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fs02.vseosvita.ua/02004q79-f7a8-0x0.jpg?t=d8d21873c8298ee308441812fae26b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6" y="2945516"/>
            <a:ext cx="5092255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41164" y="4158701"/>
            <a:ext cx="25137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endParaRPr lang="uk-UA" sz="8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09555" y="3943258"/>
            <a:ext cx="22470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endParaRPr lang="uk-UA" sz="8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025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" t="17333" r="8823" b="27990"/>
          <a:stretch/>
        </p:blipFill>
        <p:spPr bwMode="auto">
          <a:xfrm>
            <a:off x="225251" y="3947219"/>
            <a:ext cx="3525520" cy="154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8" t="20041" r="8986" b="26434"/>
          <a:stretch/>
        </p:blipFill>
        <p:spPr bwMode="auto">
          <a:xfrm>
            <a:off x="4062235" y="4569495"/>
            <a:ext cx="3490038" cy="15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9" t="20620" r="8905" b="27052"/>
          <a:stretch/>
        </p:blipFill>
        <p:spPr bwMode="auto">
          <a:xfrm>
            <a:off x="8139448" y="4049024"/>
            <a:ext cx="3472475" cy="15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806574"/>
            <a:ext cx="1086746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</a:t>
            </a:r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Недоліком якої енергії є </a:t>
            </a:r>
          </a:p>
          <a:p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недоступність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нічний час </a:t>
            </a:r>
            <a:endParaRPr lang="uk-UA" sz="6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та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хмарні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дні?</a:t>
            </a:r>
            <a:endParaRPr lang="uk-UA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9683" y="4360695"/>
            <a:ext cx="24840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Вітру</a:t>
            </a:r>
            <a:endParaRPr lang="uk-UA" sz="7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20197" y="4891375"/>
            <a:ext cx="22339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</a:t>
            </a:r>
            <a:endParaRPr lang="uk-UA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88940" y="4408725"/>
            <a:ext cx="28777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Сонця</a:t>
            </a:r>
            <a:endParaRPr lang="uk-UA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518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Демонстраційний матеріал &quot;Цеглинки LEGO&quot; | Інші методичні матеріали. НУШ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9" t="20620" r="8905" b="27052"/>
          <a:stretch/>
        </p:blipFill>
        <p:spPr bwMode="auto">
          <a:xfrm>
            <a:off x="7981714" y="4113020"/>
            <a:ext cx="4007461" cy="174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5942" y="812459"/>
            <a:ext cx="1217115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</a:t>
            </a:r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На якій річці розташована </a:t>
            </a:r>
          </a:p>
          <a:p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найбільша гідроелектростанція </a:t>
            </a:r>
          </a:p>
          <a:p>
            <a:r>
              <a:rPr lang="uk-UA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України?</a:t>
            </a:r>
            <a:endParaRPr lang="uk-UA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https://fs02.vseosvita.ua/02004q7a-99e0-0x0.jpg?t=d8d21873c8298ee308441812fae26b3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2" t="19538" r="7577" b="26489"/>
          <a:stretch/>
        </p:blipFill>
        <p:spPr bwMode="auto">
          <a:xfrm>
            <a:off x="3853382" y="4223657"/>
            <a:ext cx="3879413" cy="168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15409" y="4641671"/>
            <a:ext cx="31149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Дніпро</a:t>
            </a:r>
            <a:endParaRPr lang="uk-UA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fs02.vseosvita.ua/02004q7d-fa3f-0x0.jpg?t=d8d21873c8298ee308441812fae26b30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" t="17737" r="6466" b="26436"/>
          <a:stretch/>
        </p:blipFill>
        <p:spPr bwMode="auto">
          <a:xfrm>
            <a:off x="336135" y="4717861"/>
            <a:ext cx="3537093" cy="158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184390" y="4578919"/>
            <a:ext cx="33954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Дністер</a:t>
            </a:r>
            <a:endParaRPr lang="uk-UA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5904" y="5102507"/>
            <a:ext cx="28071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7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Дунай</a:t>
            </a:r>
            <a:endParaRPr lang="uk-UA" sz="7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978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17</Words>
  <Application>Microsoft Office PowerPoint</Application>
  <PresentationFormat>Широкоэкранный</PresentationFormat>
  <Paragraphs>23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licej</dc:creator>
  <cp:lastModifiedBy>licej</cp:lastModifiedBy>
  <cp:revision>13</cp:revision>
  <dcterms:created xsi:type="dcterms:W3CDTF">2023-02-07T20:48:21Z</dcterms:created>
  <dcterms:modified xsi:type="dcterms:W3CDTF">2023-04-23T20:38:23Z</dcterms:modified>
</cp:coreProperties>
</file>